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  <p:sldMasterId id="2147483703" r:id="rId2"/>
  </p:sldMasterIdLst>
  <p:notesMasterIdLst>
    <p:notesMasterId r:id="rId21"/>
  </p:notesMasterIdLst>
  <p:sldIdLst>
    <p:sldId id="256" r:id="rId3"/>
    <p:sldId id="608" r:id="rId4"/>
    <p:sldId id="609" r:id="rId5"/>
    <p:sldId id="610" r:id="rId6"/>
    <p:sldId id="663" r:id="rId7"/>
    <p:sldId id="662" r:id="rId8"/>
    <p:sldId id="664" r:id="rId9"/>
    <p:sldId id="630" r:id="rId10"/>
    <p:sldId id="667" r:id="rId11"/>
    <p:sldId id="668" r:id="rId12"/>
    <p:sldId id="672" r:id="rId13"/>
    <p:sldId id="616" r:id="rId14"/>
    <p:sldId id="628" r:id="rId15"/>
    <p:sldId id="623" r:id="rId16"/>
    <p:sldId id="669" r:id="rId17"/>
    <p:sldId id="670" r:id="rId18"/>
    <p:sldId id="606" r:id="rId19"/>
    <p:sldId id="552" r:id="rId20"/>
  </p:sldIdLst>
  <p:sldSz cx="9144000" cy="6858000" type="screen4x3"/>
  <p:notesSz cx="6858000" cy="9144000"/>
  <p:custDataLst>
    <p:tags r:id="rId22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0066FF"/>
    <a:srgbClr val="8AD5C6"/>
    <a:srgbClr val="664789"/>
    <a:srgbClr val="797D7E"/>
    <a:srgbClr val="EBF1FF"/>
    <a:srgbClr val="CF3D39"/>
    <a:srgbClr val="D6CAE4"/>
    <a:srgbClr val="9E9E26"/>
    <a:srgbClr val="C6C6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20" autoAdjust="0"/>
    <p:restoredTop sz="94512" autoAdjust="0"/>
  </p:normalViewPr>
  <p:slideViewPr>
    <p:cSldViewPr>
      <p:cViewPr varScale="1">
        <p:scale>
          <a:sx n="74" d="100"/>
          <a:sy n="74" d="100"/>
        </p:scale>
        <p:origin x="1296" y="168"/>
      </p:cViewPr>
      <p:guideLst>
        <p:guide orient="horz" pos="2160"/>
        <p:guide pos="384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80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64B72E2C-E97C-4EFB-97A5-B7FCF6D24226}" type="datetimeFigureOut">
              <a:rPr lang="en-US"/>
              <a:pPr>
                <a:defRPr/>
              </a:pPr>
              <a:t>4/20/23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1735F37-BDAC-44EF-B22E-FE3F17050A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377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spcBef>
                <a:spcPct val="0"/>
              </a:spcBef>
              <a:buFontTx/>
              <a:buNone/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B21FCBD-DFD9-40C6-8F36-2BE1EB313BF1}" type="slidenum">
              <a:rPr lang="en-US">
                <a:latin typeface="Arial" pitchFamily="34" charset="0"/>
                <a:cs typeface="Arial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5129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6F88A-F17F-491B-A558-A5E9980DD53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16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6F88A-F17F-491B-A558-A5E9980DD532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5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735F37-BDAC-44EF-B22E-FE3F17050AC8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183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vi-VN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fld id="{EE7C6941-5FB1-4F2C-AC12-492CD2792A24}" type="slidenum">
              <a:rPr lang="en-US">
                <a:solidFill>
                  <a:prstClr val="black"/>
                </a:solidFill>
              </a:rPr>
              <a:pPr/>
              <a:t>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124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" y="5946991"/>
            <a:ext cx="9153525" cy="911013"/>
            <a:chOff x="0" y="5994401"/>
            <a:chExt cx="9153525" cy="863385"/>
          </a:xfrm>
        </p:grpSpPr>
        <p:sp>
          <p:nvSpPr>
            <p:cNvPr id="8" name="Rectangle 7"/>
            <p:cNvSpPr/>
            <p:nvPr/>
          </p:nvSpPr>
          <p:spPr>
            <a:xfrm>
              <a:off x="0" y="5994862"/>
              <a:ext cx="9153525" cy="862924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9" name="Parallelogram 8"/>
            <p:cNvSpPr/>
            <p:nvPr/>
          </p:nvSpPr>
          <p:spPr>
            <a:xfrm>
              <a:off x="4931227" y="5994401"/>
              <a:ext cx="3805097" cy="863384"/>
            </a:xfrm>
            <a:prstGeom prst="parallelogram">
              <a:avLst>
                <a:gd name="adj" fmla="val 5383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pic>
        <p:nvPicPr>
          <p:cNvPr id="11" name="Picture 3" descr="D:\Poly\THCS tren lop\LOGO FPT POLYTECHNIC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5958" y="6115857"/>
            <a:ext cx="1893842" cy="60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7800" y="6049490"/>
            <a:ext cx="3257550" cy="615553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00" i="0" cap="none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môn</a:t>
            </a:r>
            <a:r>
              <a:rPr lang="en-US" dirty="0">
                <a:ea typeface="Segoe UI" pitchFamily="34" charset="0"/>
              </a:rPr>
              <a:t> </a:t>
            </a:r>
            <a:br>
              <a:rPr lang="en-US" dirty="0">
                <a:ea typeface="Segoe UI" pitchFamily="34" charset="0"/>
              </a:rPr>
            </a:br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số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bài</a:t>
            </a:r>
            <a:r>
              <a:rPr lang="en-US" dirty="0">
                <a:ea typeface="Segoe UI" pitchFamily="34" charset="0"/>
              </a:rPr>
              <a:t> </a:t>
            </a:r>
            <a:endParaRPr lang="vi-VN" dirty="0">
              <a:ea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64880" y="6356355"/>
            <a:ext cx="522514" cy="366183"/>
          </a:xfrm>
        </p:spPr>
        <p:txBody>
          <a:bodyPr/>
          <a:lstStyle>
            <a:lvl1pPr algn="ctr">
              <a:defRPr/>
            </a:lvl1pPr>
          </a:lstStyle>
          <a:p>
            <a:fld id="{E7E9B6F3-B49F-4E82-9D41-75F73D84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entagon 9"/>
          <p:cNvSpPr/>
          <p:nvPr userDrawn="1"/>
        </p:nvSpPr>
        <p:spPr>
          <a:xfrm>
            <a:off x="0" y="3188606"/>
            <a:ext cx="6215743" cy="2743200"/>
          </a:xfrm>
          <a:prstGeom prst="homePlate">
            <a:avLst>
              <a:gd name="adj" fmla="val 3467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824914" y="3008642"/>
            <a:ext cx="4267200" cy="3069829"/>
            <a:chOff x="6243393" y="1895020"/>
            <a:chExt cx="6313040" cy="4206240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2535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24339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2971" y="3905157"/>
            <a:ext cx="4503329" cy="1468967"/>
          </a:xfrm>
        </p:spPr>
        <p:txBody>
          <a:bodyPr>
            <a:normAutofit/>
          </a:bodyPr>
          <a:lstStyle>
            <a:lvl1pPr>
              <a:defRPr sz="4800" b="1" cap="none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endParaRPr lang="en-US" dirty="0"/>
          </a:p>
        </p:txBody>
      </p:sp>
      <p:pic>
        <p:nvPicPr>
          <p:cNvPr id="2056" name="Picture 8" descr="http://cache3.asset-cache.net/gc/171451371-earth-globe-orange-gettyimages.jpg?v=1&amp;c=IWSAsset&amp;k=2&amp;d=rMZ8%2BJ%2FVuqgJjvzREuBMq6U3ja1JPxwJRCAst3%2Fgjno%3D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64405"/>
            <a:ext cx="3124200" cy="3076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109136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6524" y="177803"/>
            <a:ext cx="8611726" cy="613833"/>
          </a:xfrm>
        </p:spPr>
        <p:txBody>
          <a:bodyPr>
            <a:noAutofit/>
          </a:bodyPr>
          <a:lstStyle>
            <a:lvl1pPr>
              <a:defRPr sz="3200" cap="small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46524" y="889000"/>
            <a:ext cx="8611726" cy="5080000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2800"/>
            </a:lvl1pPr>
            <a:lvl2pPr marL="617959" indent="-308979">
              <a:buClr>
                <a:schemeClr val="tx2"/>
              </a:buClr>
              <a:defRPr sz="2400"/>
            </a:lvl2pPr>
            <a:lvl3pPr marL="988311" indent="-308979">
              <a:buClr>
                <a:schemeClr val="tx2"/>
              </a:buCl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46524" y="838200"/>
            <a:ext cx="861172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504228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cdn2.hubspot.net/hubfs/342931/Ekklesia_Blog/Feature_Images/5-things-you-should-definitely-do-in-a-church-website-demo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175" y="1524000"/>
            <a:ext cx="4714875" cy="3533776"/>
          </a:xfrm>
          <a:prstGeom prst="rect">
            <a:avLst/>
          </a:prstGeom>
          <a:ln w="190500" cap="sq">
            <a:noFill/>
            <a:prstDash val="solid"/>
            <a:miter lim="800000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85750" y="990600"/>
            <a:ext cx="337185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2591494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198438"/>
            <a:ext cx="70866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Silde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95400" y="1066800"/>
            <a:ext cx="77724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953000" y="1828800"/>
            <a:ext cx="4038600" cy="2743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…….</a:t>
            </a:r>
          </a:p>
          <a:p>
            <a:r>
              <a:rPr lang="en-US" dirty="0"/>
              <a:t>960, abstract, background, banner, bar, box, business, button, circle, clean,</a:t>
            </a:r>
          </a:p>
          <a:p>
            <a:r>
              <a:rPr lang="en-US" b="1" dirty="0" err="1"/>
              <a:t>Nôi</a:t>
            </a:r>
            <a:r>
              <a:rPr lang="en-US" b="1" dirty="0"/>
              <a:t> dung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nhấn</a:t>
            </a:r>
            <a:r>
              <a:rPr lang="en-US" b="1" dirty="0"/>
              <a:t> </a:t>
            </a:r>
            <a:r>
              <a:rPr lang="en-US" b="1" dirty="0" err="1"/>
              <a:t>mạnh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351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198438"/>
            <a:ext cx="70866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066800"/>
            <a:ext cx="77724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8138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" y="5946991"/>
            <a:ext cx="9153525" cy="911013"/>
            <a:chOff x="0" y="5994401"/>
            <a:chExt cx="9153525" cy="863385"/>
          </a:xfrm>
        </p:grpSpPr>
        <p:sp>
          <p:nvSpPr>
            <p:cNvPr id="8" name="Rectangle 7"/>
            <p:cNvSpPr/>
            <p:nvPr/>
          </p:nvSpPr>
          <p:spPr>
            <a:xfrm>
              <a:off x="0" y="5994862"/>
              <a:ext cx="9153525" cy="862924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prstClr val="white"/>
                </a:solidFill>
              </a:endParaRPr>
            </a:p>
          </p:txBody>
        </p:sp>
        <p:sp>
          <p:nvSpPr>
            <p:cNvPr id="9" name="Parallelogram 8"/>
            <p:cNvSpPr/>
            <p:nvPr/>
          </p:nvSpPr>
          <p:spPr>
            <a:xfrm>
              <a:off x="4931227" y="5994401"/>
              <a:ext cx="3805097" cy="863384"/>
            </a:xfrm>
            <a:prstGeom prst="parallelogram">
              <a:avLst>
                <a:gd name="adj" fmla="val 5383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prstClr val="white"/>
                </a:solidFill>
              </a:endParaRPr>
            </a:p>
          </p:txBody>
        </p:sp>
      </p:grpSp>
      <p:pic>
        <p:nvPicPr>
          <p:cNvPr id="11" name="Picture 3" descr="D:\Poly\THCS tren lop\LOGO FPT POLYTECHNIC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4397" y="6115482"/>
            <a:ext cx="1501684" cy="60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7800" y="6049490"/>
            <a:ext cx="3257550" cy="615553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00" i="0" cap="small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môn</a:t>
            </a:r>
            <a:r>
              <a:rPr lang="en-US" dirty="0">
                <a:ea typeface="Segoe UI" pitchFamily="34" charset="0"/>
              </a:rPr>
              <a:t> </a:t>
            </a:r>
            <a:br>
              <a:rPr lang="en-US" dirty="0">
                <a:ea typeface="Segoe UI" pitchFamily="34" charset="0"/>
              </a:rPr>
            </a:br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số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bài</a:t>
            </a:r>
            <a:r>
              <a:rPr lang="en-US" dirty="0">
                <a:ea typeface="Segoe UI" pitchFamily="34" charset="0"/>
              </a:rPr>
              <a:t> </a:t>
            </a:r>
            <a:endParaRPr lang="vi-VN" dirty="0">
              <a:ea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64880" y="6356355"/>
            <a:ext cx="522514" cy="366183"/>
          </a:xfrm>
        </p:spPr>
        <p:txBody>
          <a:bodyPr/>
          <a:lstStyle>
            <a:lvl1pPr algn="ctr">
              <a:defRPr/>
            </a:lvl1pPr>
          </a:lstStyle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Pentagon 9"/>
          <p:cNvSpPr/>
          <p:nvPr userDrawn="1"/>
        </p:nvSpPr>
        <p:spPr>
          <a:xfrm>
            <a:off x="0" y="3188606"/>
            <a:ext cx="6215743" cy="2743200"/>
          </a:xfrm>
          <a:prstGeom prst="homePlate">
            <a:avLst>
              <a:gd name="adj" fmla="val 3467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>
              <a:solidFill>
                <a:prstClr val="white"/>
              </a:solidFill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615544" y="1661428"/>
            <a:ext cx="4997725" cy="4439832"/>
            <a:chOff x="6243393" y="1895020"/>
            <a:chExt cx="6313040" cy="4206240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2535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24339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2971" y="3905157"/>
            <a:ext cx="4503329" cy="1468967"/>
          </a:xfrm>
        </p:spPr>
        <p:txBody>
          <a:bodyPr>
            <a:normAutofit/>
          </a:bodyPr>
          <a:lstStyle>
            <a:lvl1pPr>
              <a:defRPr sz="4800" b="1" cap="small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endParaRPr lang="en-US" dirty="0"/>
          </a:p>
        </p:txBody>
      </p:sp>
      <p:pic>
        <p:nvPicPr>
          <p:cNvPr id="2056" name="Picture 8" descr="http://cache3.asset-cache.net/gc/171451371-earth-globe-orange-gettyimages.jpg?v=1&amp;c=IWSAsset&amp;k=2&amp;d=rMZ8%2BJ%2FVuqgJjvzREuBMq6U3ja1JPxwJRCAst3%2Fgjno%3D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64405"/>
            <a:ext cx="2307432" cy="3076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65670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6524" y="177803"/>
            <a:ext cx="8611726" cy="613833"/>
          </a:xfrm>
        </p:spPr>
        <p:txBody>
          <a:bodyPr>
            <a:noAutofit/>
          </a:bodyPr>
          <a:lstStyle>
            <a:lvl1pPr>
              <a:defRPr sz="3200" cap="small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46524" y="889000"/>
            <a:ext cx="8611726" cy="5080000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2800"/>
            </a:lvl1pPr>
            <a:lvl2pPr marL="617959" indent="-308979">
              <a:buClr>
                <a:schemeClr val="tx2"/>
              </a:buClr>
              <a:defRPr sz="2400"/>
            </a:lvl2pPr>
            <a:lvl3pPr marL="988311" indent="-308979">
              <a:buClr>
                <a:schemeClr val="tx2"/>
              </a:buCl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4/20/23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46524" y="838200"/>
            <a:ext cx="861172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2145989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4/20/23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http://cdn2.hubspot.net/hubfs/342931/Ekklesia_Blog/Feature_Images/5-things-you-should-definitely-do-in-a-church-website-demo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175" y="1524000"/>
            <a:ext cx="4714875" cy="3533776"/>
          </a:xfrm>
          <a:prstGeom prst="rect">
            <a:avLst/>
          </a:prstGeom>
          <a:ln w="190500" cap="sq">
            <a:noFill/>
            <a:prstDash val="solid"/>
            <a:miter lim="800000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85750" y="990600"/>
            <a:ext cx="337185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935965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198438"/>
            <a:ext cx="70866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066800"/>
            <a:ext cx="77724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784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695" y="177803"/>
            <a:ext cx="8648611" cy="613833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/>
          <a:p>
            <a:r>
              <a:rPr lang="en-US"/>
              <a:t>Tiêu đề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95" y="889000"/>
            <a:ext cx="8648611" cy="5080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AB79C-4CF0-4173-961A-9AACE773F46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56355"/>
            <a:ext cx="2895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2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4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702" r:id="rId3"/>
    <p:sldLayoutId id="2147483701" r:id="rId4"/>
    <p:sldLayoutId id="2147483709" r:id="rId5"/>
  </p:sldLayoutIdLst>
  <p:txStyles>
    <p:titleStyle>
      <a:lvl1pPr algn="l" defTabSz="1218987" rtl="0" eaLnBrk="1" latinLnBrk="0" hangingPunct="1">
        <a:spcBef>
          <a:spcPct val="0"/>
        </a:spcBef>
        <a:buNone/>
        <a:defRPr sz="3200" b="1" kern="1200" cap="small" baseline="0">
          <a:solidFill>
            <a:srgbClr val="FF000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08979" indent="-308979" algn="l" defTabSz="1218987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800" kern="1200" baseline="0">
          <a:solidFill>
            <a:schemeClr val="accent3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17959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88311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695" y="177803"/>
            <a:ext cx="8648611" cy="613833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/>
          <a:p>
            <a:r>
              <a:rPr lang="en-US"/>
              <a:t>Tiêu đề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95" y="889000"/>
            <a:ext cx="8648611" cy="5080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4/20/23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56355"/>
            <a:ext cx="2895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2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51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8" r:id="rId4"/>
  </p:sldLayoutIdLst>
  <p:txStyles>
    <p:titleStyle>
      <a:lvl1pPr algn="l" defTabSz="1218987" rtl="0" eaLnBrk="1" latinLnBrk="0" hangingPunct="1">
        <a:spcBef>
          <a:spcPct val="0"/>
        </a:spcBef>
        <a:buNone/>
        <a:defRPr sz="3200" b="1" kern="1200" cap="small" baseline="0">
          <a:solidFill>
            <a:srgbClr val="FF000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08979" indent="-308979" algn="l" defTabSz="1218987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800" kern="1200" baseline="0">
          <a:solidFill>
            <a:schemeClr val="accent3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17959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88311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microsoft.com/office/2007/relationships/hdphoto" Target="../media/hdphoto4.wdp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0.xml"/><Relationship Id="rId9" Type="http://schemas.microsoft.com/office/2007/relationships/hdphoto" Target="../media/hdphoto5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jpe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048000" y="6248400"/>
            <a:ext cx="5314950" cy="427510"/>
          </a:xfrm>
        </p:spPr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3: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website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Logo </a:t>
            </a:r>
            <a:r>
              <a:rPr lang="en-US" sz="3200" dirty="0" err="1"/>
              <a:t>và</a:t>
            </a:r>
            <a:r>
              <a:rPr lang="en-US" sz="3200" dirty="0"/>
              <a:t> Banner</a:t>
            </a:r>
          </a:p>
        </p:txBody>
      </p:sp>
      <p:sp>
        <p:nvSpPr>
          <p:cNvPr id="5" name="TextBox 2"/>
          <p:cNvSpPr txBox="1"/>
          <p:nvPr/>
        </p:nvSpPr>
        <p:spPr>
          <a:xfrm>
            <a:off x="281981" y="3962400"/>
            <a:ext cx="2092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9pPr>
          </a:lstStyle>
          <a:p>
            <a:r>
              <a:rPr lang="en-US" sz="2400" b="1" cap="sm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</a:t>
            </a:r>
            <a:r>
              <a:rPr lang="en-US" sz="24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3: </a:t>
            </a:r>
            <a:r>
              <a:rPr lang="en-US" sz="2400" b="1" cap="sm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Phần</a:t>
            </a:r>
            <a:r>
              <a:rPr lang="en-US" sz="24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II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2</a:t>
            </a: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7297276" cy="1549400"/>
          </a:xfrm>
        </p:spPr>
        <p:txBody>
          <a:bodyPr>
            <a:normAutofit fontScale="92500" lnSpcReduction="10000"/>
          </a:bodyPr>
          <a:lstStyle/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Nhóm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sinh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viên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tìm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kiếm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trang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web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sử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dụng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các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loại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banner?</a:t>
            </a: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Ví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dụ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: caodang.fpt.edu.vn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90800"/>
            <a:ext cx="7467600" cy="360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295553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2</a:t>
            </a:r>
          </a:p>
        </p:txBody>
      </p:sp>
      <p:sp>
        <p:nvSpPr>
          <p:cNvPr id="1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7297276" cy="1549400"/>
          </a:xfrm>
        </p:spPr>
        <p:txBody>
          <a:bodyPr>
            <a:normAutofit fontScale="92500" lnSpcReduction="10000"/>
          </a:bodyPr>
          <a:lstStyle/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Nhóm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sinh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viên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tìm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kiếm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trang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web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sử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dụng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các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loại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banner?</a:t>
            </a: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Ví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dụ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: caodang.fpt.edu.vn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667000"/>
            <a:ext cx="757988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7095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12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447800"/>
            <a:ext cx="6718738" cy="787400"/>
          </a:xfrm>
        </p:spPr>
        <p:txBody>
          <a:bodyPr>
            <a:noAutofit/>
          </a:bodyPr>
          <a:lstStyle/>
          <a:p>
            <a:pPr algn="l"/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Chuyên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đề</a:t>
            </a:r>
            <a:endParaRPr lang="en-US" sz="44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  <p:sp>
        <p:nvSpPr>
          <p:cNvPr id="9" name="Content Placeholder 13"/>
          <p:cNvSpPr>
            <a:spLocks noGrp="1"/>
          </p:cNvSpPr>
          <p:nvPr>
            <p:ph idx="1"/>
          </p:nvPr>
        </p:nvSpPr>
        <p:spPr>
          <a:xfrm>
            <a:off x="246524" y="2971800"/>
            <a:ext cx="4554076" cy="2997199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Phân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nhóm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Bốc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thăm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chuyên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đề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Thảo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luận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Trình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bày</a:t>
            </a:r>
            <a:endParaRPr 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09998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962400" y="1066800"/>
            <a:ext cx="5181600" cy="5791200"/>
            <a:chOff x="2057400" y="1367692"/>
            <a:chExt cx="4713619" cy="5461000"/>
          </a:xfrm>
        </p:grpSpPr>
        <p:pic>
          <p:nvPicPr>
            <p:cNvPr id="14" name="Picture 2" descr="C:\Users\powerpoint.vn\Downloads\gd_d469b81f6980.jpg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57400" y="1367692"/>
              <a:ext cx="4713619" cy="546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 rot="318926">
              <a:off x="2540248" y="2370718"/>
              <a:ext cx="1474443" cy="3522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 đề 1</a:t>
              </a:r>
              <a:endParaRPr lang="en-US" sz="20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767399" y="3273701"/>
              <a:ext cx="1343406" cy="3251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 đề </a:t>
              </a:r>
              <a:r>
                <a:rPr lang="vi-VN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2</a:t>
              </a:r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 rot="21136819">
              <a:off x="4306550" y="1951452"/>
              <a:ext cx="1343406" cy="3251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đề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vi-VN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3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 rot="193715">
              <a:off x="4276070" y="2902279"/>
              <a:ext cx="1343406" cy="3251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đề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4</a:t>
              </a:r>
              <a:endParaRPr lang="en-US" dirty="0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Chia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8999"/>
            <a:ext cx="3868276" cy="36409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tối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đa</a:t>
            </a:r>
            <a:r>
              <a:rPr lang="en-US" dirty="0">
                <a:solidFill>
                  <a:schemeClr val="tx1"/>
                </a:solidFill>
              </a:rPr>
              <a:t> 5 </a:t>
            </a:r>
            <a:r>
              <a:rPr lang="en-US" dirty="0" err="1">
                <a:solidFill>
                  <a:schemeClr val="tx1"/>
                </a:solidFill>
              </a:rPr>
              <a:t>sinh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viên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thảo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luận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một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bài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tập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trong</a:t>
            </a:r>
            <a:r>
              <a:rPr lang="en-US" dirty="0">
                <a:solidFill>
                  <a:schemeClr val="tx1"/>
                </a:solidFill>
              </a:rPr>
              <a:t> lab </a:t>
            </a:r>
            <a:r>
              <a:rPr lang="en-US" dirty="0" err="1">
                <a:solidFill>
                  <a:schemeClr val="tx1"/>
                </a:solidFill>
              </a:rPr>
              <a:t>hoặc</a:t>
            </a:r>
            <a:r>
              <a:rPr lang="en-US" dirty="0">
                <a:solidFill>
                  <a:schemeClr val="tx1"/>
                </a:solidFill>
              </a:rPr>
              <a:t> GV </a:t>
            </a:r>
            <a:r>
              <a:rPr lang="en-US" dirty="0" err="1">
                <a:solidFill>
                  <a:schemeClr val="tx1"/>
                </a:solidFill>
              </a:rPr>
              <a:t>giao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 err="1">
                <a:solidFill>
                  <a:schemeClr val="tx1"/>
                </a:solidFill>
              </a:rPr>
              <a:t>Chọn</a:t>
            </a:r>
            <a:r>
              <a:rPr lang="en-US" dirty="0">
                <a:solidFill>
                  <a:schemeClr val="tx1"/>
                </a:solidFill>
              </a:rPr>
              <a:t> 2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lên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thuyết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trình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2" descr="C:\Users\powerpoint.vn\Downloads\64215-Latino student group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4605687"/>
            <a:ext cx="3352800" cy="2265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3195281" y="4529963"/>
            <a:ext cx="2286000" cy="2377343"/>
            <a:chOff x="3425952" y="4513804"/>
            <a:chExt cx="2286000" cy="2377343"/>
          </a:xfrm>
        </p:grpSpPr>
        <p:pic>
          <p:nvPicPr>
            <p:cNvPr id="11" name="Picture 3" descr="C:\Users\powerpoint.vn\Downloads\Students-Lined-Up.jpg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-6573"/>
            <a:stretch/>
          </p:blipFill>
          <p:spPr bwMode="auto">
            <a:xfrm>
              <a:off x="3564492" y="4513804"/>
              <a:ext cx="2147460" cy="23441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Freeform 11"/>
            <p:cNvSpPr/>
            <p:nvPr/>
          </p:nvSpPr>
          <p:spPr>
            <a:xfrm>
              <a:off x="3425952" y="4590288"/>
              <a:ext cx="725424" cy="2300859"/>
            </a:xfrm>
            <a:custGeom>
              <a:avLst/>
              <a:gdLst>
                <a:gd name="connsiteX0" fmla="*/ 603504 w 725424"/>
                <a:gd name="connsiteY0" fmla="*/ 37795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03504 w 725424"/>
                <a:gd name="connsiteY22" fmla="*/ 377952 h 2279904"/>
                <a:gd name="connsiteX0" fmla="*/ 603504 w 725424"/>
                <a:gd name="connsiteY0" fmla="*/ 37795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37795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51104 w 725424"/>
                <a:gd name="connsiteY9" fmla="*/ 1280160 h 2279904"/>
                <a:gd name="connsiteX10" fmla="*/ 451104 w 725424"/>
                <a:gd name="connsiteY10" fmla="*/ 1280160 h 2279904"/>
                <a:gd name="connsiteX11" fmla="*/ 566928 w 725424"/>
                <a:gd name="connsiteY11" fmla="*/ 1365504 h 2279904"/>
                <a:gd name="connsiteX12" fmla="*/ 597408 w 725424"/>
                <a:gd name="connsiteY12" fmla="*/ 1426464 h 2279904"/>
                <a:gd name="connsiteX13" fmla="*/ 609600 w 725424"/>
                <a:gd name="connsiteY13" fmla="*/ 1548384 h 2279904"/>
                <a:gd name="connsiteX14" fmla="*/ 560832 w 725424"/>
                <a:gd name="connsiteY14" fmla="*/ 1719072 h 2279904"/>
                <a:gd name="connsiteX15" fmla="*/ 603504 w 725424"/>
                <a:gd name="connsiteY15" fmla="*/ 1932432 h 2279904"/>
                <a:gd name="connsiteX16" fmla="*/ 676656 w 725424"/>
                <a:gd name="connsiteY16" fmla="*/ 2133600 h 2279904"/>
                <a:gd name="connsiteX17" fmla="*/ 652272 w 725424"/>
                <a:gd name="connsiteY17" fmla="*/ 2279904 h 2279904"/>
                <a:gd name="connsiteX18" fmla="*/ 335280 w 725424"/>
                <a:gd name="connsiteY18" fmla="*/ 2249424 h 2279904"/>
                <a:gd name="connsiteX19" fmla="*/ 0 w 725424"/>
                <a:gd name="connsiteY19" fmla="*/ 1493520 h 2279904"/>
                <a:gd name="connsiteX20" fmla="*/ 146304 w 725424"/>
                <a:gd name="connsiteY20" fmla="*/ 420624 h 2279904"/>
                <a:gd name="connsiteX21" fmla="*/ 304800 w 725424"/>
                <a:gd name="connsiteY21" fmla="*/ 18288 h 2279904"/>
                <a:gd name="connsiteX22" fmla="*/ 725424 w 725424"/>
                <a:gd name="connsiteY22" fmla="*/ 0 h 2279904"/>
                <a:gd name="connsiteX23" fmla="*/ 660273 w 725424"/>
                <a:gd name="connsiteY23" fmla="*/ 360807 h 2279904"/>
                <a:gd name="connsiteX24" fmla="*/ 603504 w 725424"/>
                <a:gd name="connsiteY24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65963 w 725424"/>
                <a:gd name="connsiteY9" fmla="*/ 113995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597408 w 725424"/>
                <a:gd name="connsiteY14" fmla="*/ 1426464 h 2279904"/>
                <a:gd name="connsiteX15" fmla="*/ 609600 w 725424"/>
                <a:gd name="connsiteY15" fmla="*/ 1548384 h 2279904"/>
                <a:gd name="connsiteX16" fmla="*/ 560832 w 725424"/>
                <a:gd name="connsiteY16" fmla="*/ 1719072 h 2279904"/>
                <a:gd name="connsiteX17" fmla="*/ 603504 w 725424"/>
                <a:gd name="connsiteY17" fmla="*/ 1932432 h 2279904"/>
                <a:gd name="connsiteX18" fmla="*/ 676656 w 725424"/>
                <a:gd name="connsiteY18" fmla="*/ 2133600 h 2279904"/>
                <a:gd name="connsiteX19" fmla="*/ 652272 w 725424"/>
                <a:gd name="connsiteY19" fmla="*/ 2279904 h 2279904"/>
                <a:gd name="connsiteX20" fmla="*/ 335280 w 725424"/>
                <a:gd name="connsiteY20" fmla="*/ 2249424 h 2279904"/>
                <a:gd name="connsiteX21" fmla="*/ 0 w 725424"/>
                <a:gd name="connsiteY21" fmla="*/ 1493520 h 2279904"/>
                <a:gd name="connsiteX22" fmla="*/ 146304 w 725424"/>
                <a:gd name="connsiteY22" fmla="*/ 420624 h 2279904"/>
                <a:gd name="connsiteX23" fmla="*/ 304800 w 725424"/>
                <a:gd name="connsiteY23" fmla="*/ 18288 h 2279904"/>
                <a:gd name="connsiteX24" fmla="*/ 725424 w 725424"/>
                <a:gd name="connsiteY24" fmla="*/ 0 h 2279904"/>
                <a:gd name="connsiteX25" fmla="*/ 660273 w 725424"/>
                <a:gd name="connsiteY25" fmla="*/ 360807 h 2279904"/>
                <a:gd name="connsiteX26" fmla="*/ 603504 w 725424"/>
                <a:gd name="connsiteY26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597408 w 725424"/>
                <a:gd name="connsiteY15" fmla="*/ 1426464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597408 w 725424"/>
                <a:gd name="connsiteY15" fmla="*/ 1426464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620268 w 725424"/>
                <a:gd name="connsiteY15" fmla="*/ 1447419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20268 w 725424"/>
                <a:gd name="connsiteY15" fmla="*/ 1447419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20268 w 725424"/>
                <a:gd name="connsiteY16" fmla="*/ 1447419 h 2279904"/>
                <a:gd name="connsiteX17" fmla="*/ 609600 w 725424"/>
                <a:gd name="connsiteY17" fmla="*/ 1548384 h 2279904"/>
                <a:gd name="connsiteX18" fmla="*/ 560832 w 725424"/>
                <a:gd name="connsiteY18" fmla="*/ 1719072 h 2279904"/>
                <a:gd name="connsiteX19" fmla="*/ 603504 w 725424"/>
                <a:gd name="connsiteY19" fmla="*/ 1932432 h 2279904"/>
                <a:gd name="connsiteX20" fmla="*/ 676656 w 725424"/>
                <a:gd name="connsiteY20" fmla="*/ 2133600 h 2279904"/>
                <a:gd name="connsiteX21" fmla="*/ 652272 w 725424"/>
                <a:gd name="connsiteY21" fmla="*/ 2279904 h 2279904"/>
                <a:gd name="connsiteX22" fmla="*/ 335280 w 725424"/>
                <a:gd name="connsiteY22" fmla="*/ 2249424 h 2279904"/>
                <a:gd name="connsiteX23" fmla="*/ 0 w 725424"/>
                <a:gd name="connsiteY23" fmla="*/ 1493520 h 2279904"/>
                <a:gd name="connsiteX24" fmla="*/ 146304 w 725424"/>
                <a:gd name="connsiteY24" fmla="*/ 420624 h 2279904"/>
                <a:gd name="connsiteX25" fmla="*/ 304800 w 725424"/>
                <a:gd name="connsiteY25" fmla="*/ 18288 h 2279904"/>
                <a:gd name="connsiteX26" fmla="*/ 725424 w 725424"/>
                <a:gd name="connsiteY26" fmla="*/ 0 h 2279904"/>
                <a:gd name="connsiteX27" fmla="*/ 660273 w 725424"/>
                <a:gd name="connsiteY27" fmla="*/ 360807 h 2279904"/>
                <a:gd name="connsiteX28" fmla="*/ 603504 w 725424"/>
                <a:gd name="connsiteY28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27888 w 725424"/>
                <a:gd name="connsiteY16" fmla="*/ 1453134 h 2279904"/>
                <a:gd name="connsiteX17" fmla="*/ 609600 w 725424"/>
                <a:gd name="connsiteY17" fmla="*/ 1548384 h 2279904"/>
                <a:gd name="connsiteX18" fmla="*/ 560832 w 725424"/>
                <a:gd name="connsiteY18" fmla="*/ 1719072 h 2279904"/>
                <a:gd name="connsiteX19" fmla="*/ 603504 w 725424"/>
                <a:gd name="connsiteY19" fmla="*/ 1932432 h 2279904"/>
                <a:gd name="connsiteX20" fmla="*/ 676656 w 725424"/>
                <a:gd name="connsiteY20" fmla="*/ 2133600 h 2279904"/>
                <a:gd name="connsiteX21" fmla="*/ 652272 w 725424"/>
                <a:gd name="connsiteY21" fmla="*/ 2279904 h 2279904"/>
                <a:gd name="connsiteX22" fmla="*/ 335280 w 725424"/>
                <a:gd name="connsiteY22" fmla="*/ 2249424 h 2279904"/>
                <a:gd name="connsiteX23" fmla="*/ 0 w 725424"/>
                <a:gd name="connsiteY23" fmla="*/ 1493520 h 2279904"/>
                <a:gd name="connsiteX24" fmla="*/ 146304 w 725424"/>
                <a:gd name="connsiteY24" fmla="*/ 420624 h 2279904"/>
                <a:gd name="connsiteX25" fmla="*/ 304800 w 725424"/>
                <a:gd name="connsiteY25" fmla="*/ 18288 h 2279904"/>
                <a:gd name="connsiteX26" fmla="*/ 725424 w 725424"/>
                <a:gd name="connsiteY26" fmla="*/ 0 h 2279904"/>
                <a:gd name="connsiteX27" fmla="*/ 660273 w 725424"/>
                <a:gd name="connsiteY27" fmla="*/ 360807 h 2279904"/>
                <a:gd name="connsiteX28" fmla="*/ 603504 w 725424"/>
                <a:gd name="connsiteY28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35508 w 725424"/>
                <a:gd name="connsiteY16" fmla="*/ 1395222 h 2279904"/>
                <a:gd name="connsiteX17" fmla="*/ 627888 w 725424"/>
                <a:gd name="connsiteY17" fmla="*/ 1453134 h 2279904"/>
                <a:gd name="connsiteX18" fmla="*/ 609600 w 725424"/>
                <a:gd name="connsiteY18" fmla="*/ 1548384 h 2279904"/>
                <a:gd name="connsiteX19" fmla="*/ 560832 w 725424"/>
                <a:gd name="connsiteY19" fmla="*/ 1719072 h 2279904"/>
                <a:gd name="connsiteX20" fmla="*/ 603504 w 725424"/>
                <a:gd name="connsiteY20" fmla="*/ 1932432 h 2279904"/>
                <a:gd name="connsiteX21" fmla="*/ 676656 w 725424"/>
                <a:gd name="connsiteY21" fmla="*/ 2133600 h 2279904"/>
                <a:gd name="connsiteX22" fmla="*/ 652272 w 725424"/>
                <a:gd name="connsiteY22" fmla="*/ 2279904 h 2279904"/>
                <a:gd name="connsiteX23" fmla="*/ 335280 w 725424"/>
                <a:gd name="connsiteY23" fmla="*/ 2249424 h 2279904"/>
                <a:gd name="connsiteX24" fmla="*/ 0 w 725424"/>
                <a:gd name="connsiteY24" fmla="*/ 1493520 h 2279904"/>
                <a:gd name="connsiteX25" fmla="*/ 146304 w 725424"/>
                <a:gd name="connsiteY25" fmla="*/ 420624 h 2279904"/>
                <a:gd name="connsiteX26" fmla="*/ 304800 w 725424"/>
                <a:gd name="connsiteY26" fmla="*/ 18288 h 2279904"/>
                <a:gd name="connsiteX27" fmla="*/ 725424 w 725424"/>
                <a:gd name="connsiteY27" fmla="*/ 0 h 2279904"/>
                <a:gd name="connsiteX28" fmla="*/ 660273 w 725424"/>
                <a:gd name="connsiteY28" fmla="*/ 360807 h 2279904"/>
                <a:gd name="connsiteX29" fmla="*/ 603504 w 725424"/>
                <a:gd name="connsiteY29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1104 w 725424"/>
                <a:gd name="connsiteY12" fmla="*/ 128016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41223 w 725424"/>
                <a:gd name="connsiteY15" fmla="*/ 1343787 h 2279904"/>
                <a:gd name="connsiteX16" fmla="*/ 658368 w 725424"/>
                <a:gd name="connsiteY16" fmla="*/ 1357122 h 2279904"/>
                <a:gd name="connsiteX17" fmla="*/ 635508 w 725424"/>
                <a:gd name="connsiteY17" fmla="*/ 1395222 h 2279904"/>
                <a:gd name="connsiteX18" fmla="*/ 627888 w 725424"/>
                <a:gd name="connsiteY18" fmla="*/ 1453134 h 2279904"/>
                <a:gd name="connsiteX19" fmla="*/ 609600 w 725424"/>
                <a:gd name="connsiteY19" fmla="*/ 1548384 h 2279904"/>
                <a:gd name="connsiteX20" fmla="*/ 560832 w 725424"/>
                <a:gd name="connsiteY20" fmla="*/ 1719072 h 2279904"/>
                <a:gd name="connsiteX21" fmla="*/ 603504 w 725424"/>
                <a:gd name="connsiteY21" fmla="*/ 1932432 h 2279904"/>
                <a:gd name="connsiteX22" fmla="*/ 676656 w 725424"/>
                <a:gd name="connsiteY22" fmla="*/ 2133600 h 2279904"/>
                <a:gd name="connsiteX23" fmla="*/ 652272 w 725424"/>
                <a:gd name="connsiteY23" fmla="*/ 2279904 h 2279904"/>
                <a:gd name="connsiteX24" fmla="*/ 335280 w 725424"/>
                <a:gd name="connsiteY24" fmla="*/ 2249424 h 2279904"/>
                <a:gd name="connsiteX25" fmla="*/ 0 w 725424"/>
                <a:gd name="connsiteY25" fmla="*/ 1493520 h 2279904"/>
                <a:gd name="connsiteX26" fmla="*/ 146304 w 725424"/>
                <a:gd name="connsiteY26" fmla="*/ 420624 h 2279904"/>
                <a:gd name="connsiteX27" fmla="*/ 304800 w 725424"/>
                <a:gd name="connsiteY27" fmla="*/ 18288 h 2279904"/>
                <a:gd name="connsiteX28" fmla="*/ 725424 w 725424"/>
                <a:gd name="connsiteY28" fmla="*/ 0 h 2279904"/>
                <a:gd name="connsiteX29" fmla="*/ 660273 w 725424"/>
                <a:gd name="connsiteY29" fmla="*/ 360807 h 2279904"/>
                <a:gd name="connsiteX30" fmla="*/ 603504 w 725424"/>
                <a:gd name="connsiteY30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41223 w 725424"/>
                <a:gd name="connsiteY15" fmla="*/ 1343787 h 2279904"/>
                <a:gd name="connsiteX16" fmla="*/ 658368 w 725424"/>
                <a:gd name="connsiteY16" fmla="*/ 1357122 h 2279904"/>
                <a:gd name="connsiteX17" fmla="*/ 635508 w 725424"/>
                <a:gd name="connsiteY17" fmla="*/ 1395222 h 2279904"/>
                <a:gd name="connsiteX18" fmla="*/ 627888 w 725424"/>
                <a:gd name="connsiteY18" fmla="*/ 1453134 h 2279904"/>
                <a:gd name="connsiteX19" fmla="*/ 609600 w 725424"/>
                <a:gd name="connsiteY19" fmla="*/ 1548384 h 2279904"/>
                <a:gd name="connsiteX20" fmla="*/ 560832 w 725424"/>
                <a:gd name="connsiteY20" fmla="*/ 1719072 h 2279904"/>
                <a:gd name="connsiteX21" fmla="*/ 603504 w 725424"/>
                <a:gd name="connsiteY21" fmla="*/ 1932432 h 2279904"/>
                <a:gd name="connsiteX22" fmla="*/ 676656 w 725424"/>
                <a:gd name="connsiteY22" fmla="*/ 2133600 h 2279904"/>
                <a:gd name="connsiteX23" fmla="*/ 652272 w 725424"/>
                <a:gd name="connsiteY23" fmla="*/ 2279904 h 2279904"/>
                <a:gd name="connsiteX24" fmla="*/ 335280 w 725424"/>
                <a:gd name="connsiteY24" fmla="*/ 2249424 h 2279904"/>
                <a:gd name="connsiteX25" fmla="*/ 0 w 725424"/>
                <a:gd name="connsiteY25" fmla="*/ 1493520 h 2279904"/>
                <a:gd name="connsiteX26" fmla="*/ 146304 w 725424"/>
                <a:gd name="connsiteY26" fmla="*/ 420624 h 2279904"/>
                <a:gd name="connsiteX27" fmla="*/ 304800 w 725424"/>
                <a:gd name="connsiteY27" fmla="*/ 18288 h 2279904"/>
                <a:gd name="connsiteX28" fmla="*/ 725424 w 725424"/>
                <a:gd name="connsiteY28" fmla="*/ 0 h 2279904"/>
                <a:gd name="connsiteX29" fmla="*/ 660273 w 725424"/>
                <a:gd name="connsiteY29" fmla="*/ 360807 h 2279904"/>
                <a:gd name="connsiteX30" fmla="*/ 603504 w 725424"/>
                <a:gd name="connsiteY30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41223 w 725424"/>
                <a:gd name="connsiteY16" fmla="*/ 1343787 h 2279904"/>
                <a:gd name="connsiteX17" fmla="*/ 658368 w 725424"/>
                <a:gd name="connsiteY17" fmla="*/ 1357122 h 2279904"/>
                <a:gd name="connsiteX18" fmla="*/ 635508 w 725424"/>
                <a:gd name="connsiteY18" fmla="*/ 1395222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5508 w 725424"/>
                <a:gd name="connsiteY18" fmla="*/ 1395222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52272 w 725424"/>
                <a:gd name="connsiteY25" fmla="*/ 2279904 h 2279904"/>
                <a:gd name="connsiteX26" fmla="*/ 335280 w 725424"/>
                <a:gd name="connsiteY26" fmla="*/ 2249424 h 2279904"/>
                <a:gd name="connsiteX27" fmla="*/ 0 w 725424"/>
                <a:gd name="connsiteY27" fmla="*/ 1493520 h 2279904"/>
                <a:gd name="connsiteX28" fmla="*/ 146304 w 725424"/>
                <a:gd name="connsiteY28" fmla="*/ 420624 h 2279904"/>
                <a:gd name="connsiteX29" fmla="*/ 304800 w 725424"/>
                <a:gd name="connsiteY29" fmla="*/ 18288 h 2279904"/>
                <a:gd name="connsiteX30" fmla="*/ 725424 w 725424"/>
                <a:gd name="connsiteY30" fmla="*/ 0 h 2279904"/>
                <a:gd name="connsiteX31" fmla="*/ 660273 w 725424"/>
                <a:gd name="connsiteY31" fmla="*/ 360807 h 2279904"/>
                <a:gd name="connsiteX32" fmla="*/ 603504 w 725424"/>
                <a:gd name="connsiteY32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9798 w 725424"/>
                <a:gd name="connsiteY25" fmla="*/ 2204847 h 2279904"/>
                <a:gd name="connsiteX26" fmla="*/ 652272 w 725424"/>
                <a:gd name="connsiteY26" fmla="*/ 2279904 h 2279904"/>
                <a:gd name="connsiteX27" fmla="*/ 335280 w 725424"/>
                <a:gd name="connsiteY27" fmla="*/ 2249424 h 2279904"/>
                <a:gd name="connsiteX28" fmla="*/ 0 w 725424"/>
                <a:gd name="connsiteY28" fmla="*/ 1493520 h 2279904"/>
                <a:gd name="connsiteX29" fmla="*/ 146304 w 725424"/>
                <a:gd name="connsiteY29" fmla="*/ 420624 h 2279904"/>
                <a:gd name="connsiteX30" fmla="*/ 304800 w 725424"/>
                <a:gd name="connsiteY30" fmla="*/ 18288 h 2279904"/>
                <a:gd name="connsiteX31" fmla="*/ 725424 w 725424"/>
                <a:gd name="connsiteY31" fmla="*/ 0 h 2279904"/>
                <a:gd name="connsiteX32" fmla="*/ 660273 w 725424"/>
                <a:gd name="connsiteY32" fmla="*/ 360807 h 2279904"/>
                <a:gd name="connsiteX33" fmla="*/ 603504 w 725424"/>
                <a:gd name="connsiteY3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2178 w 725424"/>
                <a:gd name="connsiteY25" fmla="*/ 2151507 h 2279904"/>
                <a:gd name="connsiteX26" fmla="*/ 669798 w 725424"/>
                <a:gd name="connsiteY26" fmla="*/ 2204847 h 2279904"/>
                <a:gd name="connsiteX27" fmla="*/ 652272 w 725424"/>
                <a:gd name="connsiteY27" fmla="*/ 2279904 h 2279904"/>
                <a:gd name="connsiteX28" fmla="*/ 335280 w 725424"/>
                <a:gd name="connsiteY28" fmla="*/ 2249424 h 2279904"/>
                <a:gd name="connsiteX29" fmla="*/ 0 w 725424"/>
                <a:gd name="connsiteY29" fmla="*/ 1493520 h 2279904"/>
                <a:gd name="connsiteX30" fmla="*/ 146304 w 725424"/>
                <a:gd name="connsiteY30" fmla="*/ 420624 h 2279904"/>
                <a:gd name="connsiteX31" fmla="*/ 304800 w 725424"/>
                <a:gd name="connsiteY31" fmla="*/ 18288 h 2279904"/>
                <a:gd name="connsiteX32" fmla="*/ 725424 w 725424"/>
                <a:gd name="connsiteY32" fmla="*/ 0 h 2279904"/>
                <a:gd name="connsiteX33" fmla="*/ 660273 w 725424"/>
                <a:gd name="connsiteY33" fmla="*/ 360807 h 2279904"/>
                <a:gd name="connsiteX34" fmla="*/ 603504 w 725424"/>
                <a:gd name="connsiteY34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2178 w 725424"/>
                <a:gd name="connsiteY25" fmla="*/ 2151507 h 2279904"/>
                <a:gd name="connsiteX26" fmla="*/ 669798 w 725424"/>
                <a:gd name="connsiteY26" fmla="*/ 2204847 h 2279904"/>
                <a:gd name="connsiteX27" fmla="*/ 664083 w 725424"/>
                <a:gd name="connsiteY27" fmla="*/ 2254377 h 2279904"/>
                <a:gd name="connsiteX28" fmla="*/ 652272 w 725424"/>
                <a:gd name="connsiteY28" fmla="*/ 2279904 h 2279904"/>
                <a:gd name="connsiteX29" fmla="*/ 335280 w 725424"/>
                <a:gd name="connsiteY29" fmla="*/ 2249424 h 2279904"/>
                <a:gd name="connsiteX30" fmla="*/ 0 w 725424"/>
                <a:gd name="connsiteY30" fmla="*/ 1493520 h 2279904"/>
                <a:gd name="connsiteX31" fmla="*/ 146304 w 725424"/>
                <a:gd name="connsiteY31" fmla="*/ 420624 h 2279904"/>
                <a:gd name="connsiteX32" fmla="*/ 304800 w 725424"/>
                <a:gd name="connsiteY32" fmla="*/ 18288 h 2279904"/>
                <a:gd name="connsiteX33" fmla="*/ 725424 w 725424"/>
                <a:gd name="connsiteY33" fmla="*/ 0 h 2279904"/>
                <a:gd name="connsiteX34" fmla="*/ 660273 w 725424"/>
                <a:gd name="connsiteY34" fmla="*/ 360807 h 2279904"/>
                <a:gd name="connsiteX35" fmla="*/ 603504 w 725424"/>
                <a:gd name="connsiteY35" fmla="*/ 412242 h 2279904"/>
                <a:gd name="connsiteX0" fmla="*/ 603504 w 725424"/>
                <a:gd name="connsiteY0" fmla="*/ 412242 h 2300859"/>
                <a:gd name="connsiteX1" fmla="*/ 566928 w 725424"/>
                <a:gd name="connsiteY1" fmla="*/ 505968 h 2300859"/>
                <a:gd name="connsiteX2" fmla="*/ 566928 w 725424"/>
                <a:gd name="connsiteY2" fmla="*/ 652272 h 2300859"/>
                <a:gd name="connsiteX3" fmla="*/ 542544 w 725424"/>
                <a:gd name="connsiteY3" fmla="*/ 780288 h 2300859"/>
                <a:gd name="connsiteX4" fmla="*/ 525018 w 725424"/>
                <a:gd name="connsiteY4" fmla="*/ 894969 h 2300859"/>
                <a:gd name="connsiteX5" fmla="*/ 451104 w 725424"/>
                <a:gd name="connsiteY5" fmla="*/ 877824 h 2300859"/>
                <a:gd name="connsiteX6" fmla="*/ 433578 w 725424"/>
                <a:gd name="connsiteY6" fmla="*/ 911352 h 2300859"/>
                <a:gd name="connsiteX7" fmla="*/ 457200 w 725424"/>
                <a:gd name="connsiteY7" fmla="*/ 950976 h 2300859"/>
                <a:gd name="connsiteX8" fmla="*/ 488061 w 725424"/>
                <a:gd name="connsiteY8" fmla="*/ 1060704 h 2300859"/>
                <a:gd name="connsiteX9" fmla="*/ 471678 w 725424"/>
                <a:gd name="connsiteY9" fmla="*/ 1143762 h 2300859"/>
                <a:gd name="connsiteX10" fmla="*/ 469773 w 725424"/>
                <a:gd name="connsiteY10" fmla="*/ 1178052 h 2300859"/>
                <a:gd name="connsiteX11" fmla="*/ 451104 w 725424"/>
                <a:gd name="connsiteY11" fmla="*/ 1280160 h 2300859"/>
                <a:gd name="connsiteX12" fmla="*/ 456819 w 725424"/>
                <a:gd name="connsiteY12" fmla="*/ 1272540 h 2300859"/>
                <a:gd name="connsiteX13" fmla="*/ 486918 w 725424"/>
                <a:gd name="connsiteY13" fmla="*/ 1328547 h 2300859"/>
                <a:gd name="connsiteX14" fmla="*/ 568833 w 725424"/>
                <a:gd name="connsiteY14" fmla="*/ 1352169 h 2300859"/>
                <a:gd name="connsiteX15" fmla="*/ 601218 w 725424"/>
                <a:gd name="connsiteY15" fmla="*/ 1345692 h 2300859"/>
                <a:gd name="connsiteX16" fmla="*/ 635508 w 725424"/>
                <a:gd name="connsiteY16" fmla="*/ 1338072 h 2300859"/>
                <a:gd name="connsiteX17" fmla="*/ 658368 w 725424"/>
                <a:gd name="connsiteY17" fmla="*/ 1357122 h 2300859"/>
                <a:gd name="connsiteX18" fmla="*/ 639318 w 725424"/>
                <a:gd name="connsiteY18" fmla="*/ 1400937 h 2300859"/>
                <a:gd name="connsiteX19" fmla="*/ 627888 w 725424"/>
                <a:gd name="connsiteY19" fmla="*/ 1453134 h 2300859"/>
                <a:gd name="connsiteX20" fmla="*/ 603885 w 725424"/>
                <a:gd name="connsiteY20" fmla="*/ 1540764 h 2300859"/>
                <a:gd name="connsiteX21" fmla="*/ 580263 w 725424"/>
                <a:gd name="connsiteY21" fmla="*/ 1608582 h 2300859"/>
                <a:gd name="connsiteX22" fmla="*/ 560832 w 725424"/>
                <a:gd name="connsiteY22" fmla="*/ 1719072 h 2300859"/>
                <a:gd name="connsiteX23" fmla="*/ 603504 w 725424"/>
                <a:gd name="connsiteY23" fmla="*/ 1932432 h 2300859"/>
                <a:gd name="connsiteX24" fmla="*/ 676656 w 725424"/>
                <a:gd name="connsiteY24" fmla="*/ 2133600 h 2300859"/>
                <a:gd name="connsiteX25" fmla="*/ 662178 w 725424"/>
                <a:gd name="connsiteY25" fmla="*/ 2151507 h 2300859"/>
                <a:gd name="connsiteX26" fmla="*/ 669798 w 725424"/>
                <a:gd name="connsiteY26" fmla="*/ 2204847 h 2300859"/>
                <a:gd name="connsiteX27" fmla="*/ 664083 w 725424"/>
                <a:gd name="connsiteY27" fmla="*/ 2254377 h 2300859"/>
                <a:gd name="connsiteX28" fmla="*/ 652272 w 725424"/>
                <a:gd name="connsiteY28" fmla="*/ 2279904 h 2300859"/>
                <a:gd name="connsiteX29" fmla="*/ 337185 w 725424"/>
                <a:gd name="connsiteY29" fmla="*/ 2300859 h 2300859"/>
                <a:gd name="connsiteX30" fmla="*/ 0 w 725424"/>
                <a:gd name="connsiteY30" fmla="*/ 1493520 h 2300859"/>
                <a:gd name="connsiteX31" fmla="*/ 146304 w 725424"/>
                <a:gd name="connsiteY31" fmla="*/ 420624 h 2300859"/>
                <a:gd name="connsiteX32" fmla="*/ 304800 w 725424"/>
                <a:gd name="connsiteY32" fmla="*/ 18288 h 2300859"/>
                <a:gd name="connsiteX33" fmla="*/ 725424 w 725424"/>
                <a:gd name="connsiteY33" fmla="*/ 0 h 2300859"/>
                <a:gd name="connsiteX34" fmla="*/ 660273 w 725424"/>
                <a:gd name="connsiteY34" fmla="*/ 360807 h 2300859"/>
                <a:gd name="connsiteX35" fmla="*/ 603504 w 725424"/>
                <a:gd name="connsiteY35" fmla="*/ 412242 h 2300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25424" h="2300859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5008978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14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6" name="Pentagon 5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447800"/>
            <a:ext cx="6718738" cy="787400"/>
          </a:xfrm>
        </p:spPr>
        <p:txBody>
          <a:bodyPr>
            <a:noAutofit/>
          </a:bodyPr>
          <a:lstStyle/>
          <a:p>
            <a:pPr algn="l"/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online 7</a:t>
            </a:r>
          </a:p>
        </p:txBody>
      </p:sp>
    </p:spTree>
    <p:extLst>
      <p:ext uri="{BB962C8B-B14F-4D97-AF65-F5344CB8AC3E}">
        <p14:creationId xmlns:p14="http://schemas.microsoft.com/office/powerpoint/2010/main" val="113201627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7602076" cy="5816600"/>
          </a:xfrm>
        </p:spPr>
        <p:txBody>
          <a:bodyPr>
            <a:normAutofit/>
          </a:bodyPr>
          <a:lstStyle/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Hiểu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về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tính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thiết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kế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</a:p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Hiểu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về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Màu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và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Các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phương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pháp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phối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màu</a:t>
            </a:r>
            <a:endParaRPr lang="en-US" dirty="0">
              <a:solidFill>
                <a:schemeClr val="tx1"/>
              </a:solidFill>
              <a:sym typeface="Quattrocento Sans" panose="020B0502050000020003"/>
            </a:endParaRPr>
          </a:p>
          <a:p>
            <a:pPr marL="73025" lvl="0" indent="-152400">
              <a:lnSpc>
                <a:spcPct val="130000"/>
              </a:lnSpc>
              <a:buFont typeface="Noto Sans Symbols"/>
              <a:buChar char="⮚"/>
            </a:pP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Biết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cách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phối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màu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tx1"/>
                </a:solidFill>
                <a:sym typeface="Quattrocento Sans" panose="020B0502050000020003"/>
              </a:rPr>
              <a:t>cho</a:t>
            </a:r>
            <a:r>
              <a:rPr lang="en-US" dirty="0">
                <a:solidFill>
                  <a:schemeClr val="tx1"/>
                </a:solidFill>
                <a:sym typeface="Quattrocento Sans" panose="020B0502050000020003"/>
              </a:rPr>
              <a:t> layout website</a:t>
            </a:r>
          </a:p>
          <a:p>
            <a:pPr marL="73025" lvl="0" indent="-152400">
              <a:lnSpc>
                <a:spcPct val="130000"/>
              </a:lnSpc>
              <a:buFont typeface="Noto Sans Symbols"/>
              <a:buChar char="⮚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kế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header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kế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chi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tiết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sản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phẩm</a:t>
            </a:r>
            <a:endParaRPr lang="vi-VN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3505200"/>
            <a:ext cx="2895600" cy="309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23950"/>
      </p:ext>
    </p:extLst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6524" y="889000"/>
            <a:ext cx="7983076" cy="23114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Màu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sắc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Các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phương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pháp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phối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màu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Phối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màu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các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thành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phần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thiết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kế</a:t>
            </a:r>
            <a:r>
              <a:rPr lang="en-US" dirty="0">
                <a:solidFill>
                  <a:schemeClr val="tx1"/>
                </a:solidFill>
              </a:rPr>
              <a:t> website</a:t>
            </a:r>
          </a:p>
          <a:p>
            <a:r>
              <a:rPr lang="en-US" dirty="0" err="1">
                <a:solidFill>
                  <a:schemeClr val="tx1"/>
                </a:solidFill>
              </a:rPr>
              <a:t>Thiết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kế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phần</a:t>
            </a:r>
            <a:r>
              <a:rPr lang="en-US" dirty="0">
                <a:solidFill>
                  <a:schemeClr val="tx1"/>
                </a:solidFill>
              </a:rPr>
              <a:t> header website</a:t>
            </a: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5263" y="3200400"/>
            <a:ext cx="6269132" cy="318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25733"/>
      </p:ext>
    </p:extLst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438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Pentagon 1"/>
          <p:cNvSpPr/>
          <p:nvPr/>
        </p:nvSpPr>
        <p:spPr>
          <a:xfrm>
            <a:off x="2438400" y="660042"/>
            <a:ext cx="4057650" cy="8128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246" name="Title 1"/>
          <p:cNvSpPr>
            <a:spLocks noGrp="1"/>
          </p:cNvSpPr>
          <p:nvPr>
            <p:ph type="title"/>
          </p:nvPr>
        </p:nvSpPr>
        <p:spPr>
          <a:xfrm>
            <a:off x="3052293" y="761642"/>
            <a:ext cx="3700463" cy="609600"/>
          </a:xfrm>
        </p:spPr>
        <p:txBody>
          <a:bodyPr>
            <a:normAutofit/>
          </a:bodyPr>
          <a:lstStyle/>
          <a:p>
            <a:pPr algn="l"/>
            <a:r>
              <a:rPr lang="en-US" sz="3200" b="1" cap="small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Tóm tắt bài học</a:t>
            </a:r>
            <a:endParaRPr lang="en-US" sz="32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  <p:pic>
        <p:nvPicPr>
          <p:cNvPr id="8" name="Picture 7" descr="teach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3429000" cy="381000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257013" y="1676400"/>
            <a:ext cx="5810787" cy="4953000"/>
          </a:xfrm>
        </p:spPr>
        <p:txBody>
          <a:bodyPr>
            <a:normAutofit fontScale="92500" lnSpcReduction="10000"/>
          </a:bodyPr>
          <a:lstStyle/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Hiểu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về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tính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thiết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kế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  <a:buFont typeface="Arial" panose="020B0604020202020204" pitchFamily="34" charset="0"/>
              <a:buChar char="•"/>
            </a:pPr>
            <a:r>
              <a:rPr lang="vi-VN" sz="1800" dirty="0">
                <a:solidFill>
                  <a:schemeClr val="dk1"/>
                </a:solidFill>
                <a:latin typeface="+mn-lt"/>
                <a:ea typeface="Calibri" panose="020F0502020204030204"/>
                <a:cs typeface="Calibri" panose="020F0502020204030204"/>
                <a:sym typeface="Calibri" panose="020F0502020204030204"/>
              </a:rPr>
              <a:t>Tính hợp lý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  <a:buFont typeface="Arial" panose="020B0604020202020204" pitchFamily="34" charset="0"/>
              <a:buChar char="•"/>
            </a:pPr>
            <a:r>
              <a:rPr lang="vi-VN" sz="1800" dirty="0">
                <a:solidFill>
                  <a:schemeClr val="dk1"/>
                </a:solidFill>
                <a:latin typeface="+mn-lt"/>
                <a:ea typeface="Calibri" panose="020F0502020204030204"/>
                <a:cs typeface="Calibri" panose="020F0502020204030204"/>
                <a:sym typeface="Calibri" panose="020F0502020204030204"/>
              </a:rPr>
              <a:t>Tương thích với nhiều thiết bị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  <a:buFont typeface="Arial" panose="020B0604020202020204" pitchFamily="34" charset="0"/>
              <a:buChar char="•"/>
            </a:pPr>
            <a:r>
              <a:rPr lang="vi-VN" sz="1800" dirty="0">
                <a:solidFill>
                  <a:schemeClr val="dk1"/>
                </a:solidFill>
                <a:latin typeface="+mn-lt"/>
                <a:ea typeface="Calibri" panose="020F0502020204030204"/>
                <a:cs typeface="Calibri" panose="020F0502020204030204"/>
                <a:sym typeface="Calibri" panose="020F0502020204030204"/>
              </a:rPr>
              <a:t>Tính thẩm mỹ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  <a:buFont typeface="Arial" panose="020B0604020202020204" pitchFamily="34" charset="0"/>
              <a:buChar char="•"/>
            </a:pPr>
            <a:r>
              <a:rPr lang="vi-VN" sz="1800" dirty="0">
                <a:solidFill>
                  <a:schemeClr val="dk1"/>
                </a:solidFill>
                <a:latin typeface="+mn-lt"/>
                <a:ea typeface="Calibri" panose="020F0502020204030204"/>
                <a:cs typeface="Calibri" panose="020F0502020204030204"/>
                <a:sym typeface="Calibri" panose="020F0502020204030204"/>
              </a:rPr>
              <a:t>Tính tương tác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  <a:buFont typeface="Arial" panose="020B0604020202020204" pitchFamily="34" charset="0"/>
              <a:buChar char="•"/>
            </a:pPr>
            <a:r>
              <a:rPr lang="vi-VN" sz="1800" dirty="0">
                <a:solidFill>
                  <a:schemeClr val="dk1"/>
                </a:solidFill>
                <a:latin typeface="+mn-lt"/>
                <a:ea typeface="Calibri" panose="020F0502020204030204"/>
                <a:cs typeface="Calibri" panose="020F0502020204030204"/>
                <a:sym typeface="Calibri" panose="020F0502020204030204"/>
              </a:rPr>
              <a:t>Tính đơn giản</a:t>
            </a:r>
            <a:endParaRPr lang="en-US" sz="1800" b="0" dirty="0">
              <a:solidFill>
                <a:schemeClr val="tx1"/>
              </a:solidFill>
              <a:latin typeface="+mn-lt"/>
              <a:sym typeface="Quattrocento Sans" panose="020B0502050000020003"/>
            </a:endParaRPr>
          </a:p>
          <a:p>
            <a:pPr marL="73025" lvl="0" indent="-152400">
              <a:lnSpc>
                <a:spcPct val="130000"/>
              </a:lnSpc>
              <a:spcBef>
                <a:spcPts val="480"/>
              </a:spcBef>
              <a:buClr>
                <a:schemeClr val="dk2"/>
              </a:buClr>
              <a:buSzPts val="2400"/>
              <a:buFont typeface="Noto Sans Symbols"/>
              <a:buChar char="⮚"/>
            </a:pP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Hiểu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về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Màu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và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Các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phương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pháp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phối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màu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(6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phương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pháp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)</a:t>
            </a:r>
          </a:p>
          <a:p>
            <a:pPr marL="73025" lvl="0" indent="-152400">
              <a:lnSpc>
                <a:spcPct val="130000"/>
              </a:lnSpc>
              <a:buFont typeface="Noto Sans Symbols"/>
              <a:buChar char="⮚"/>
            </a:pP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Biết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cách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phối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màu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cho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layout website </a:t>
            </a:r>
            <a:br>
              <a:rPr lang="en-US" b="0" dirty="0">
                <a:solidFill>
                  <a:schemeClr val="tx1"/>
                </a:solidFill>
                <a:sym typeface="Quattrocento Sans" panose="020B0502050000020003"/>
              </a:rPr>
            </a:b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(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tỷ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 </a:t>
            </a:r>
            <a:r>
              <a:rPr lang="en-US" b="0" dirty="0" err="1">
                <a:solidFill>
                  <a:schemeClr val="tx1"/>
                </a:solidFill>
                <a:sym typeface="Quattrocento Sans" panose="020B0502050000020003"/>
              </a:rPr>
              <a:t>lệ</a:t>
            </a:r>
            <a:r>
              <a:rPr lang="en-US" b="0" dirty="0">
                <a:solidFill>
                  <a:schemeClr val="tx1"/>
                </a:solidFill>
                <a:sym typeface="Quattrocento Sans" panose="020B0502050000020003"/>
              </a:rPr>
              <a:t>: 60/30/10)</a:t>
            </a:r>
          </a:p>
          <a:p>
            <a:pPr marL="73025" lvl="0" indent="-152400">
              <a:lnSpc>
                <a:spcPct val="130000"/>
              </a:lnSpc>
              <a:buFont typeface="Noto Sans Symbols"/>
              <a:buChar char="⮚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kế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header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thiết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kế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chi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tiết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sản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b="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phẩm</a:t>
            </a:r>
            <a:endParaRPr lang="vi-VN" b="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752507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95400" y="12700"/>
            <a:ext cx="11734800" cy="6845300"/>
            <a:chOff x="0" y="12700"/>
            <a:chExt cx="12213597" cy="6845300"/>
          </a:xfrm>
        </p:grpSpPr>
        <p:pic>
          <p:nvPicPr>
            <p:cNvPr id="13" name="Picture 12"/>
            <p:cNvPicPr>
              <a:picLocks/>
            </p:cNvPicPr>
            <p:nvPr>
              <p:custDataLst>
                <p:tags r:id="rId1"/>
              </p:custDataLst>
            </p:nvPr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3069597" y="12700"/>
              <a:ext cx="9144000" cy="68453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/>
            </p:cNvPicPr>
            <p:nvPr>
              <p:custDataLst>
                <p:tags r:id="rId2"/>
              </p:custData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0861"/>
            <a:stretch/>
          </p:blipFill>
          <p:spPr bwMode="auto">
            <a:xfrm>
              <a:off x="0" y="12700"/>
              <a:ext cx="3069597" cy="6845300"/>
            </a:xfrm>
            <a:prstGeom prst="rect">
              <a:avLst/>
            </a:prstGeom>
          </p:spPr>
        </p:pic>
      </p:grpSp>
      <p:sp>
        <p:nvSpPr>
          <p:cNvPr id="14" name="Rectangle 13"/>
          <p:cNvSpPr/>
          <p:nvPr/>
        </p:nvSpPr>
        <p:spPr>
          <a:xfrm>
            <a:off x="675144" y="3422476"/>
            <a:ext cx="4658856" cy="35412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182880" rtlCol="0" anchor="ctr"/>
          <a:lstStyle/>
          <a:p>
            <a:pPr algn="ctr"/>
            <a:r>
              <a:rPr lang="en-US" sz="5400" b="1" spc="-2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     </a:t>
            </a:r>
            <a:r>
              <a:rPr lang="en-US" sz="5400" b="1" spc="-2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Cảm</a:t>
            </a:r>
            <a:r>
              <a:rPr lang="en-US" sz="5400" b="1" spc="-2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5400" b="1" spc="-2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ơn</a:t>
            </a:r>
            <a:endParaRPr lang="en-US" sz="5400" b="1" spc="-2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482970" y="2542160"/>
            <a:ext cx="1678630" cy="4371824"/>
            <a:chOff x="-2798010" y="2616804"/>
            <a:chExt cx="2238173" cy="4371824"/>
          </a:xfrm>
        </p:grpSpPr>
        <p:sp>
          <p:nvSpPr>
            <p:cNvPr id="16" name="Freeform 15"/>
            <p:cNvSpPr/>
            <p:nvPr/>
          </p:nvSpPr>
          <p:spPr>
            <a:xfrm>
              <a:off x="-2468880" y="3032760"/>
              <a:ext cx="1737360" cy="1935480"/>
            </a:xfrm>
            <a:custGeom>
              <a:avLst/>
              <a:gdLst>
                <a:gd name="connsiteX0" fmla="*/ 0 w 1737360"/>
                <a:gd name="connsiteY0" fmla="*/ 0 h 1935480"/>
                <a:gd name="connsiteX1" fmla="*/ 228600 w 1737360"/>
                <a:gd name="connsiteY1" fmla="*/ 1158240 h 1935480"/>
                <a:gd name="connsiteX2" fmla="*/ 701040 w 1737360"/>
                <a:gd name="connsiteY2" fmla="*/ 1524000 h 1935480"/>
                <a:gd name="connsiteX3" fmla="*/ 1432560 w 1737360"/>
                <a:gd name="connsiteY3" fmla="*/ 1935480 h 1935480"/>
                <a:gd name="connsiteX4" fmla="*/ 1737360 w 1737360"/>
                <a:gd name="connsiteY4" fmla="*/ 1844040 h 1935480"/>
                <a:gd name="connsiteX5" fmla="*/ 1706880 w 1737360"/>
                <a:gd name="connsiteY5" fmla="*/ 1676400 h 1935480"/>
                <a:gd name="connsiteX6" fmla="*/ 1706880 w 1737360"/>
                <a:gd name="connsiteY6" fmla="*/ 1234440 h 1935480"/>
                <a:gd name="connsiteX7" fmla="*/ 1493520 w 1737360"/>
                <a:gd name="connsiteY7" fmla="*/ 899160 h 1935480"/>
                <a:gd name="connsiteX8" fmla="*/ 1036320 w 1737360"/>
                <a:gd name="connsiteY8" fmla="*/ 701040 h 1935480"/>
                <a:gd name="connsiteX9" fmla="*/ 350520 w 1737360"/>
                <a:gd name="connsiteY9" fmla="*/ 259080 h 1935480"/>
                <a:gd name="connsiteX10" fmla="*/ 0 w 1737360"/>
                <a:gd name="connsiteY10" fmla="*/ 0 h 1935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7360" h="1935480">
                  <a:moveTo>
                    <a:pt x="0" y="0"/>
                  </a:moveTo>
                  <a:lnTo>
                    <a:pt x="228600" y="1158240"/>
                  </a:lnTo>
                  <a:lnTo>
                    <a:pt x="701040" y="1524000"/>
                  </a:lnTo>
                  <a:lnTo>
                    <a:pt x="1432560" y="1935480"/>
                  </a:lnTo>
                  <a:lnTo>
                    <a:pt x="1737360" y="1844040"/>
                  </a:lnTo>
                  <a:lnTo>
                    <a:pt x="1706880" y="1676400"/>
                  </a:lnTo>
                  <a:lnTo>
                    <a:pt x="1706880" y="1234440"/>
                  </a:lnTo>
                  <a:lnTo>
                    <a:pt x="1493520" y="899160"/>
                  </a:lnTo>
                  <a:lnTo>
                    <a:pt x="1036320" y="701040"/>
                  </a:lnTo>
                  <a:lnTo>
                    <a:pt x="350520" y="259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rtlCol="0" anchor="ctr"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600"/>
                </a:spcBef>
              </a:pPr>
              <a:endParaRPr lang="vi-VN" sz="2400" b="1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-2798010" y="2616804"/>
              <a:ext cx="2238173" cy="4371824"/>
              <a:chOff x="100462" y="2616804"/>
              <a:chExt cx="2238173" cy="437182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100462" y="2616804"/>
                <a:ext cx="2238173" cy="3972506"/>
                <a:chOff x="-84753" y="2896722"/>
                <a:chExt cx="2238173" cy="3972506"/>
              </a:xfrm>
            </p:grpSpPr>
            <p:sp>
              <p:nvSpPr>
                <p:cNvPr id="20" name="Freeform 19"/>
                <p:cNvSpPr/>
                <p:nvPr/>
              </p:nvSpPr>
              <p:spPr>
                <a:xfrm>
                  <a:off x="196771" y="3252486"/>
                  <a:ext cx="114172" cy="1400537"/>
                </a:xfrm>
                <a:custGeom>
                  <a:avLst/>
                  <a:gdLst>
                    <a:gd name="connsiteX0" fmla="*/ 0 w 57873"/>
                    <a:gd name="connsiteY0" fmla="*/ 0 h 1400537"/>
                    <a:gd name="connsiteX1" fmla="*/ 57873 w 57873"/>
                    <a:gd name="connsiteY1" fmla="*/ 1400537 h 1400537"/>
                    <a:gd name="connsiteX2" fmla="*/ 57873 w 57873"/>
                    <a:gd name="connsiteY2" fmla="*/ 1400537 h 1400537"/>
                    <a:gd name="connsiteX3" fmla="*/ 46298 w 57873"/>
                    <a:gd name="connsiteY3" fmla="*/ 57873 h 1400537"/>
                    <a:gd name="connsiteX4" fmla="*/ 0 w 57873"/>
                    <a:gd name="connsiteY4" fmla="*/ 0 h 1400537"/>
                    <a:gd name="connsiteX0" fmla="*/ 0 w 83739"/>
                    <a:gd name="connsiteY0" fmla="*/ 0 h 1400537"/>
                    <a:gd name="connsiteX1" fmla="*/ 57873 w 83739"/>
                    <a:gd name="connsiteY1" fmla="*/ 1400537 h 1400537"/>
                    <a:gd name="connsiteX2" fmla="*/ 57873 w 83739"/>
                    <a:gd name="connsiteY2" fmla="*/ 1400537 h 1400537"/>
                    <a:gd name="connsiteX3" fmla="*/ 83646 w 83739"/>
                    <a:gd name="connsiteY3" fmla="*/ 1142730 h 1400537"/>
                    <a:gd name="connsiteX4" fmla="*/ 46298 w 83739"/>
                    <a:gd name="connsiteY4" fmla="*/ 57873 h 1400537"/>
                    <a:gd name="connsiteX5" fmla="*/ 0 w 83739"/>
                    <a:gd name="connsiteY5" fmla="*/ 0 h 1400537"/>
                    <a:gd name="connsiteX0" fmla="*/ 0 w 114172"/>
                    <a:gd name="connsiteY0" fmla="*/ 0 h 1400537"/>
                    <a:gd name="connsiteX1" fmla="*/ 57873 w 114172"/>
                    <a:gd name="connsiteY1" fmla="*/ 1400537 h 1400537"/>
                    <a:gd name="connsiteX2" fmla="*/ 57873 w 114172"/>
                    <a:gd name="connsiteY2" fmla="*/ 1400537 h 1400537"/>
                    <a:gd name="connsiteX3" fmla="*/ 114126 w 114172"/>
                    <a:gd name="connsiteY3" fmla="*/ 1136634 h 1400537"/>
                    <a:gd name="connsiteX4" fmla="*/ 46298 w 114172"/>
                    <a:gd name="connsiteY4" fmla="*/ 57873 h 1400537"/>
                    <a:gd name="connsiteX5" fmla="*/ 0 w 114172"/>
                    <a:gd name="connsiteY5" fmla="*/ 0 h 140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172" h="1400537">
                      <a:moveTo>
                        <a:pt x="0" y="0"/>
                      </a:moveTo>
                      <a:lnTo>
                        <a:pt x="57873" y="1400537"/>
                      </a:lnTo>
                      <a:lnTo>
                        <a:pt x="57873" y="1400537"/>
                      </a:lnTo>
                      <a:cubicBezTo>
                        <a:pt x="57089" y="1327089"/>
                        <a:pt x="116055" y="1360411"/>
                        <a:pt x="114126" y="1136634"/>
                      </a:cubicBezTo>
                      <a:cubicBezTo>
                        <a:pt x="112197" y="912857"/>
                        <a:pt x="55159" y="217848"/>
                        <a:pt x="46298" y="578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wrap="none" rtlCol="0" anchor="ctr">
                  <a:noAutofit/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600"/>
                    </a:spcBef>
                  </a:pPr>
                  <a:endParaRPr lang="vi-VN" sz="2400" b="1">
                    <a:latin typeface="Segoe UI" pitchFamily="34" charset="0"/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21" name="Picture 2"/>
                <p:cNvPicPr>
                  <a:picLocks noChangeAspect="1" noChangeArrowheads="1"/>
                </p:cNvPicPr>
                <p:nvPr/>
              </p:nvPicPr>
              <p:blipFill rotWithShape="1">
                <a:blip r:embed="rId6" cstate="email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966" b="96151" l="24898" r="76658">
                              <a14:foregroundMark x1="30139" y1="9337" x2="46274" y2="16216"/>
                              <a14:foregroundMark x1="46274" y1="17609" x2="54464" y2="23014"/>
                              <a14:foregroundMark x1="56921" y1="29894" x2="69533" y2="34316"/>
                              <a14:foregroundMark x1="69861" y1="35627" x2="69533" y2="63554"/>
                              <a14:foregroundMark x1="68223" y1="62735" x2="70352" y2="43325"/>
                              <a14:foregroundMark x1="71171" y1="38084" x2="71990" y2="51515"/>
                              <a14:foregroundMark x1="66830" y1="41360" x2="67649" y2="52334"/>
                              <a14:foregroundMark x1="68468" y1="43571" x2="48485" y2="34562"/>
                              <a14:foregroundMark x1="69533" y1="48239" x2="62408" y2="37592"/>
                              <a14:foregroundMark x1="63554" y1="38657" x2="66257" y2="47174"/>
                              <a14:foregroundMark x1="53153" y1="19492" x2="54464" y2="23014"/>
                              <a14:foregroundMark x1="27109" y1="8272" x2="29566" y2="50942"/>
                              <a14:foregroundMark x1="31777" y1="40868" x2="30631" y2="20066"/>
                              <a14:foregroundMark x1="28174" y1="8845" x2="29566" y2="42506"/>
                              <a14:foregroundMark x1="36691" y1="46847" x2="42424" y2="48485"/>
                              <a14:foregroundMark x1="45455" y1="56429" x2="46519" y2="60033"/>
                              <a14:foregroundMark x1="49877" y1="44144" x2="58886" y2="65766"/>
                              <a14:foregroundMark x1="44799" y1="56429" x2="44881" y2="52252"/>
                              <a14:foregroundMark x1="64046" y1="38903" x2="62326" y2="45127"/>
                              <a14:foregroundMark x1="65684" y1="38002" x2="63964" y2="43735"/>
                              <a14:foregroundMark x1="62981" y1="38084" x2="63554" y2="41687"/>
                              <a14:foregroundMark x1="64619" y1="37838" x2="62162" y2="40295"/>
                              <a14:foregroundMark x1="64373" y1="38084" x2="65192" y2="44554"/>
                              <a14:foregroundMark x1="62735" y1="38903" x2="66257" y2="41360"/>
                              <a14:foregroundMark x1="66011" y1="45373" x2="69124" y2="50696"/>
                              <a14:foregroundMark x1="67813" y1="44963" x2="69042" y2="50123"/>
                              <a14:foregroundMark x1="69042" y1="44554" x2="69533" y2="50041"/>
                              <a14:foregroundMark x1="69451" y1="44308" x2="69861" y2="50041"/>
                              <a14:foregroundMark x1="69861" y1="45946" x2="69943" y2="51843"/>
                              <a14:foregroundMark x1="69697" y1="45536" x2="69861" y2="51515"/>
                              <a14:foregroundMark x1="69861" y1="46192" x2="70516" y2="49877"/>
                              <a14:foregroundMark x1="71499" y1="51351" x2="66011" y2="47830"/>
                              <a14:foregroundMark x1="64865" y1="38657" x2="62408" y2="41360"/>
                              <a14:foregroundMark x1="61753" y1="38247" x2="64373" y2="41933"/>
                              <a14:foregroundMark x1="59951" y1="38411" x2="66011" y2="41278"/>
                              <a14:foregroundMark x1="65684" y1="37265" x2="63964" y2="41360"/>
                              <a14:foregroundMark x1="59541" y1="37428" x2="61179" y2="42506"/>
                              <a14:foregroundMark x1="61753" y1="38411" x2="64373" y2="43489"/>
                              <a14:foregroundMark x1="62735" y1="39230" x2="62981" y2="41933"/>
                              <a14:foregroundMark x1="61507" y1="37674" x2="62817" y2="43735"/>
                              <a14:foregroundMark x1="61998" y1="38084" x2="63145" y2="42097"/>
                              <a14:foregroundMark x1="61589" y1="38247" x2="63145" y2="42670"/>
                              <a14:foregroundMark x1="62408" y1="37428" x2="64046" y2="42916"/>
                              <a14:foregroundMark x1="62981" y1="37674" x2="65029" y2="43489"/>
                              <a14:foregroundMark x1="63145" y1="35790" x2="66093" y2="44144"/>
                              <a14:foregroundMark x1="64455" y1="37265" x2="66257" y2="45536"/>
                              <a14:foregroundMark x1="64373" y1="37838" x2="67240" y2="43079"/>
                              <a14:foregroundMark x1="62981" y1="38411" x2="62817" y2="43079"/>
                              <a14:foregroundMark x1="62817" y1="42097" x2="65192" y2="45536"/>
                              <a14:foregroundMark x1="28501" y1="26454" x2="29566" y2="42752"/>
                              <a14:foregroundMark x1="26863" y1="5815" x2="33170" y2="93939"/>
                              <a14:foregroundMark x1="27355" y1="4996" x2="27109" y2="8026"/>
                              <a14:foregroundMark x1="61916" y1="36773" x2="66749" y2="41769"/>
                              <a14:foregroundMark x1="65192" y1="34889" x2="67322" y2="46192"/>
                              <a14:foregroundMark x1="68468" y1="41032" x2="69206" y2="52334"/>
                              <a14:foregroundMark x1="70762" y1="46028" x2="70188" y2="51761"/>
                              <a14:foregroundMark x1="71335" y1="47174" x2="69042" y2="52170"/>
                              <a14:foregroundMark x1="71744" y1="51188" x2="65438" y2="48157"/>
                              <a14:foregroundMark x1="67158" y1="47748" x2="70188" y2="49877"/>
                              <a14:foregroundMark x1="71581" y1="52334" x2="62326" y2="36036"/>
                              <a14:foregroundMark x1="62572" y1="35299" x2="66339" y2="40049"/>
                              <a14:foregroundMark x1="64455" y1="35053" x2="65602" y2="41196"/>
                              <a14:foregroundMark x1="64619" y1="35872" x2="66175" y2="45045"/>
                              <a14:foregroundMark x1="62899" y1="38329" x2="65192" y2="44636"/>
                              <a14:foregroundMark x1="63145" y1="37183" x2="65029" y2="44308"/>
                              <a14:foregroundMark x1="62162" y1="37183" x2="67158" y2="46765"/>
                              <a14:foregroundMark x1="63309" y1="35463" x2="68059" y2="52334"/>
                              <a14:foregroundMark x1="65192" y1="40868" x2="70434" y2="50450"/>
                              <a14:foregroundMark x1="68059" y1="41769" x2="69451" y2="50205"/>
                              <a14:foregroundMark x1="67158" y1="41605" x2="68468" y2="52744"/>
                              <a14:foregroundMark x1="68468" y1="47174" x2="69861" y2="54218"/>
                              <a14:foregroundMark x1="68059" y1="44881" x2="69451" y2="53481"/>
                              <a14:foregroundMark x1="69206" y1="45618" x2="70434" y2="55201"/>
                              <a14:foregroundMark x1="68632" y1="45618" x2="70598" y2="54054"/>
                              <a14:foregroundMark x1="69861" y1="47748" x2="69861" y2="53317"/>
                              <a14:foregroundMark x1="69861" y1="46765" x2="69861" y2="51351"/>
                              <a14:foregroundMark x1="70598" y1="45618" x2="70598" y2="52170"/>
                              <a14:foregroundMark x1="70598" y1="48894" x2="71007" y2="53645"/>
                              <a14:foregroundMark x1="70434" y1="45455" x2="70434" y2="49304"/>
                              <a14:foregroundMark x1="70434" y1="46355" x2="70434" y2="54218"/>
                              <a14:foregroundMark x1="70434" y1="46929" x2="70598" y2="52170"/>
                              <a14:foregroundMark x1="70598" y1="47338" x2="70598" y2="53890"/>
                              <a14:foregroundMark x1="70188" y1="44472" x2="70188" y2="52170"/>
                              <a14:foregroundMark x1="70188" y1="43898" x2="70762" y2="52744"/>
                              <a14:foregroundMark x1="70434" y1="47748" x2="70762" y2="53071"/>
                              <a14:foregroundMark x1="69861" y1="43161" x2="70025" y2="50450"/>
                              <a14:foregroundMark x1="66175" y1="40459" x2="67486" y2="48321"/>
                              <a14:foregroundMark x1="65192" y1="35872" x2="67895" y2="47174"/>
                              <a14:foregroundMark x1="63882" y1="36036" x2="66585" y2="44308"/>
                              <a14:foregroundMark x1="64292" y1="38903" x2="65602" y2="45209"/>
                              <a14:foregroundMark x1="63882" y1="38739" x2="65766" y2="45209"/>
                              <a14:foregroundMark x1="64046" y1="39066" x2="65192" y2="44308"/>
                              <a14:foregroundMark x1="63882" y1="41032" x2="65029" y2="45618"/>
                              <a14:foregroundMark x1="64292" y1="41605" x2="65602" y2="46929"/>
                              <a14:foregroundMark x1="70188" y1="46765" x2="70025" y2="53972"/>
                              <a14:foregroundMark x1="70352" y1="45700" x2="70352" y2="51843"/>
                              <a14:foregroundMark x1="70352" y1="43980" x2="69861" y2="52007"/>
                              <a14:foregroundMark x1="69533" y1="44308" x2="69124" y2="52334"/>
                              <a14:foregroundMark x1="68305" y1="48321" x2="68305" y2="53645"/>
                              <a14:foregroundMark x1="67895" y1="46028" x2="67731" y2="50942"/>
                              <a14:foregroundMark x1="67568" y1="47502" x2="67568" y2="53071"/>
                              <a14:foregroundMark x1="66912" y1="47093" x2="66912" y2="53071"/>
                              <a14:foregroundMark x1="66912" y1="48894" x2="66912" y2="54136"/>
                              <a14:foregroundMark x1="66912" y1="45864" x2="67240" y2="53399"/>
                              <a14:foregroundMark x1="67404" y1="46355" x2="68141" y2="53972"/>
                              <a14:foregroundMark x1="68141" y1="47420" x2="69124" y2="54791"/>
                              <a14:foregroundMark x1="70025" y1="44308" x2="70188" y2="53071"/>
                              <a14:foregroundMark x1="71253" y1="43407" x2="71253" y2="50287"/>
                              <a14:foregroundMark x1="71253" y1="47256" x2="71253" y2="55528"/>
                              <a14:foregroundMark x1="71826" y1="45536" x2="71826" y2="52907"/>
                              <a14:foregroundMark x1="71826" y1="47093" x2="71826" y2="52580"/>
                              <a14:foregroundMark x1="71663" y1="45536" x2="71663" y2="52580"/>
                              <a14:foregroundMark x1="71663" y1="46028" x2="70925" y2="53563"/>
                              <a14:foregroundMark x1="70925" y1="46765" x2="70925" y2="52907"/>
                              <a14:foregroundMark x1="70925" y1="43898" x2="70598" y2="53235"/>
                              <a14:foregroundMark x1="70598" y1="48321" x2="70352" y2="53071"/>
                              <a14:foregroundMark x1="70188" y1="47256" x2="70352" y2="53972"/>
                              <a14:foregroundMark x1="70352" y1="46601" x2="70352" y2="54136"/>
                              <a14:foregroundMark x1="70352" y1="45700" x2="70352" y2="50614"/>
                              <a14:foregroundMark x1="70352" y1="47093" x2="70352" y2="53071"/>
                              <a14:foregroundMark x1="70352" y1="47502" x2="70188" y2="54300"/>
                              <a14:foregroundMark x1="69369" y1="46028" x2="69206" y2="50614"/>
                              <a14:foregroundMark x1="69206" y1="47666" x2="69206" y2="52416"/>
                              <a14:foregroundMark x1="69206" y1="44963" x2="69206" y2="49713"/>
                              <a14:foregroundMark x1="69206" y1="45536" x2="68960" y2="49959"/>
                              <a14:foregroundMark x1="68960" y1="45209" x2="68305" y2="53563"/>
                              <a14:foregroundMark x1="67731" y1="48731" x2="67731" y2="54464"/>
                              <a14:foregroundMark x1="66912" y1="47093" x2="66912" y2="52334"/>
                              <a14:foregroundMark x1="68059" y1="46192" x2="68468" y2="52334"/>
                              <a14:foregroundMark x1="69369" y1="48321" x2="69861" y2="52580"/>
                              <a14:foregroundMark x1="70598" y1="47256" x2="70925" y2="52907"/>
                              <a14:foregroundMark x1="70925" y1="49386" x2="71417" y2="55528"/>
                              <a14:foregroundMark x1="66667" y1="39885" x2="66667" y2="43079"/>
                              <a14:foregroundMark x1="63882" y1="36364" x2="63882" y2="44144"/>
                              <a14:foregroundMark x1="27518" y1="8108" x2="28583" y2="27518"/>
                              <a14:foregroundMark x1="27846" y1="9091" x2="27928" y2="15889"/>
                              <a14:foregroundMark x1="28256" y1="9091" x2="27928" y2="15233"/>
                              <a14:foregroundMark x1="27928" y1="9582" x2="27928" y2="15315"/>
                              <a14:foregroundMark x1="27518" y1="8518" x2="28583" y2="33743"/>
                              <a14:foregroundMark x1="28010" y1="9500" x2="28256" y2="33170"/>
                              <a14:foregroundMark x1="29238" y1="17199" x2="29238" y2="27027"/>
                              <a14:foregroundMark x1="28829" y1="20147" x2="28665" y2="29484"/>
                              <a14:foregroundMark x1="28665" y1="18509" x2="28665" y2="29975"/>
                              <a14:foregroundMark x1="28419" y1="18591" x2="28337" y2="29730"/>
                              <a14:foregroundMark x1="28256" y1="16462" x2="28256" y2="25471"/>
                              <a14:foregroundMark x1="27437" y1="9173" x2="27437" y2="20147"/>
                              <a14:foregroundMark x1="28010" y1="9337" x2="28337" y2="26454"/>
                              <a14:foregroundMark x1="28665" y1="8681" x2="28665" y2="17690"/>
                              <a14:foregroundMark x1="27928" y1="9582" x2="27928" y2="16871"/>
                              <a14:foregroundMark x1="27928" y1="10074" x2="27928" y2="16380"/>
                              <a14:foregroundMark x1="27928" y1="9910" x2="28092" y2="16953"/>
                              <a14:foregroundMark x1="27518" y1="10319" x2="28993" y2="23260"/>
                              <a14:foregroundMark x1="27764" y1="16462" x2="28092" y2="24652"/>
                              <a14:foregroundMark x1="27928" y1="18755" x2="27928" y2="22113"/>
                              <a14:foregroundMark x1="27682" y1="19165" x2="28010" y2="23915"/>
                              <a14:foregroundMark x1="29238" y1="36773" x2="28911" y2="43571"/>
                              <a14:foregroundMark x1="28829" y1="37183" x2="28829" y2="41769"/>
                              <a14:foregroundMark x1="28501" y1="36691" x2="28665" y2="40704"/>
                              <a14:foregroundMark x1="28665" y1="34562" x2="29566" y2="42015"/>
                              <a14:foregroundMark x1="29566" y1="33415" x2="30221" y2="41114"/>
                              <a14:foregroundMark x1="30221" y1="32187" x2="30631" y2="40459"/>
                              <a14:foregroundMark x1="30631" y1="26699" x2="30631" y2="33989"/>
                              <a14:foregroundMark x1="29484" y1="26699" x2="29484" y2="34808"/>
                              <a14:foregroundMark x1="28993" y1="24980" x2="29075" y2="33088"/>
                              <a14:foregroundMark x1="28501" y1="23833" x2="28501" y2="32596"/>
                              <a14:foregroundMark x1="28501" y1="23260" x2="29075" y2="33661"/>
                              <a14:foregroundMark x1="28419" y1="22932" x2="28419" y2="29975"/>
                              <a14:foregroundMark x1="28419" y1="21048" x2="28665" y2="31695"/>
                              <a14:foregroundMark x1="27928" y1="24161" x2="28419" y2="33907"/>
                              <a14:foregroundMark x1="28419" y1="24324" x2="30303" y2="36937"/>
                              <a14:backgroundMark x1="26044" y1="32596" x2="27764" y2="70844"/>
                              <a14:backgroundMark x1="33661" y1="54300" x2="36118" y2="74283"/>
                              <a14:backgroundMark x1="30958" y1="4423" x2="55610" y2="12940"/>
                              <a14:backgroundMark x1="51515" y1="11548" x2="67322" y2="26044"/>
                              <a14:backgroundMark x1="61916" y1="27191" x2="71744" y2="26618"/>
                              <a14:backgroundMark x1="69533" y1="6388" x2="71744" y2="19247"/>
                              <a14:backgroundMark x1="75020" y1="32924" x2="74201" y2="94267"/>
                              <a14:backgroundMark x1="70925" y1="92056" x2="38575" y2="91237"/>
                              <a14:backgroundMark x1="32023" y1="94758" x2="26044" y2="7699"/>
                              <a14:backgroundMark x1="31450" y1="53972" x2="34480" y2="93694"/>
                              <a14:backgroundMark x1="38575" y1="94758" x2="59132" y2="95086"/>
                              <a14:backgroundMark x1="37265" y1="58067" x2="45209" y2="80835"/>
                              <a14:backgroundMark x1="43243" y1="71007" x2="67649" y2="81081"/>
                              <a14:backgroundMark x1="70106" y1="73464" x2="40213" y2="8468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l="20048" r="23612"/>
                <a:stretch/>
              </p:blipFill>
              <p:spPr bwMode="auto">
                <a:xfrm>
                  <a:off x="-84753" y="2896722"/>
                  <a:ext cx="2238173" cy="397250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19" name="Picture 3"/>
              <p:cNvPicPr>
                <a:picLocks noChangeAspect="1" noChangeArrowheads="1"/>
              </p:cNvPicPr>
              <p:nvPr/>
            </p:nvPicPr>
            <p:blipFill rotWithShape="1">
              <a:blip r:embed="rId8" cstate="email">
                <a:clrChange>
                  <a:clrFrom>
                    <a:srgbClr val="CBC9CC"/>
                  </a:clrFrom>
                  <a:clrTo>
                    <a:srgbClr val="CBC9CC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2439" b="97073" l="9016" r="67213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100462" y="5057191"/>
                <a:ext cx="1150930" cy="193143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431797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1"/>
          <p:cNvSpPr/>
          <p:nvPr/>
        </p:nvSpPr>
        <p:spPr>
          <a:xfrm>
            <a:off x="0" y="3853740"/>
            <a:ext cx="8763000" cy="2242260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http://themyndset.com/wp-content/uploads/2012/04/time-running-clock-Fotolia_11803550_Subscription_XL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94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04801" y="278475"/>
            <a:ext cx="2514599" cy="459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3"/>
          <p:cNvSpPr>
            <a:spLocks noGrp="1"/>
          </p:cNvSpPr>
          <p:nvPr>
            <p:ph idx="4294967295"/>
          </p:nvPr>
        </p:nvSpPr>
        <p:spPr>
          <a:xfrm>
            <a:off x="2777064" y="4698999"/>
            <a:ext cx="2969660" cy="6096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600" b="1" cap="small" dirty="0" err="1">
                <a:solidFill>
                  <a:schemeClr val="bg1"/>
                </a:solidFill>
              </a:rPr>
              <a:t>Điểm</a:t>
            </a:r>
            <a:r>
              <a:rPr lang="en-US" sz="3600" b="1" cap="small" dirty="0">
                <a:solidFill>
                  <a:schemeClr val="bg1"/>
                </a:solidFill>
              </a:rPr>
              <a:t> </a:t>
            </a:r>
            <a:r>
              <a:rPr lang="en-US" sz="3600" b="1" cap="small" dirty="0" err="1">
                <a:solidFill>
                  <a:schemeClr val="bg1"/>
                </a:solidFill>
              </a:rPr>
              <a:t>danh</a:t>
            </a:r>
            <a:endParaRPr lang="en-US" sz="3600" b="1" cap="small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://newperspectivesradioshow.files.wordpress.com/2011/03/clock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76600" y="304799"/>
            <a:ext cx="2362200" cy="226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119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85800" y="1168400"/>
            <a:ext cx="7848600" cy="5003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 descr="http://forum.cuasotinhoc.vn/portaluploads/attachments/2011-12/131211100821-laptop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71011" y1="9235" x2="71720" y2="48881"/>
                        <a14:foregroundMark x1="75089" y1="13526" x2="78635" y2="51399"/>
                        <a14:foregroundMark x1="80142" y1="19310" x2="87234" y2="43657"/>
                        <a14:foregroundMark x1="86525" y1="33396" x2="86525" y2="33396"/>
                        <a14:foregroundMark x1="84663" y1="29104" x2="92021" y2="43377"/>
                        <a14:foregroundMark x1="68883" y1="39832" x2="68883" y2="46175"/>
                        <a14:foregroundMark x1="58865" y1="66418" x2="50532" y2="70709"/>
                        <a14:foregroundMark x1="83688" y1="76213" x2="76507" y2="86754"/>
                        <a14:foregroundMark x1="83422" y1="86754" x2="83422" y2="86754"/>
                        <a14:foregroundMark x1="86259" y1="77519" x2="82004" y2="87966"/>
                        <a14:foregroundMark x1="45567" y1="90299" x2="46277" y2="90299"/>
                        <a14:foregroundMark x1="6206" y1="44869" x2="21011" y2="71922"/>
                        <a14:foregroundMark x1="65685" y1="90703" x2="65685" y2="99881"/>
                        <a14:foregroundMark x1="72591" y1="7517" x2="72591" y2="75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76800" y="2688769"/>
            <a:ext cx="3665218" cy="348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19" name="Content Placeholder 1"/>
          <p:cNvSpPr>
            <a:spLocks noGrp="1"/>
          </p:cNvSpPr>
          <p:nvPr>
            <p:ph idx="1"/>
          </p:nvPr>
        </p:nvSpPr>
        <p:spPr>
          <a:xfrm>
            <a:off x="914400" y="1676400"/>
            <a:ext cx="7772400" cy="4495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/>
              <a:t>Review </a:t>
            </a:r>
            <a:r>
              <a:rPr lang="en-US" b="0" dirty="0" err="1"/>
              <a:t>nội</a:t>
            </a:r>
            <a:r>
              <a:rPr lang="en-US" b="0" dirty="0"/>
              <a:t> dung </a:t>
            </a:r>
            <a:r>
              <a:rPr lang="en-US" b="0" dirty="0" err="1"/>
              <a:t>bài</a:t>
            </a:r>
            <a:r>
              <a:rPr lang="en-US" b="0" dirty="0"/>
              <a:t> </a:t>
            </a:r>
            <a:r>
              <a:rPr lang="en-US" b="0" dirty="0" err="1"/>
              <a:t>học</a:t>
            </a:r>
            <a:r>
              <a:rPr lang="en-US" b="0" dirty="0"/>
              <a:t> online 6</a:t>
            </a:r>
            <a:endParaRPr lang="vi-VN" b="0" dirty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 err="1"/>
              <a:t>Thảo</a:t>
            </a:r>
            <a:r>
              <a:rPr lang="en-US" b="0" dirty="0"/>
              <a:t> </a:t>
            </a:r>
            <a:r>
              <a:rPr lang="en-US" b="0" dirty="0" err="1"/>
              <a:t>luận</a:t>
            </a:r>
            <a:r>
              <a:rPr lang="en-US" b="0" dirty="0"/>
              <a:t> </a:t>
            </a:r>
            <a:r>
              <a:rPr lang="en-US" b="0" dirty="0" err="1"/>
              <a:t>các</a:t>
            </a:r>
            <a:r>
              <a:rPr lang="en-US" b="0" dirty="0"/>
              <a:t> </a:t>
            </a:r>
            <a:r>
              <a:rPr lang="en-US" b="0" dirty="0" err="1"/>
              <a:t>tình</a:t>
            </a:r>
            <a:r>
              <a:rPr lang="en-US" b="0" dirty="0"/>
              <a:t> </a:t>
            </a:r>
            <a:r>
              <a:rPr lang="en-US" b="0" dirty="0" err="1"/>
              <a:t>huống</a:t>
            </a:r>
            <a:r>
              <a:rPr lang="en-US" b="0" dirty="0"/>
              <a:t> </a:t>
            </a:r>
            <a:r>
              <a:rPr lang="en-US" b="0" dirty="0" err="1"/>
              <a:t>trong</a:t>
            </a:r>
            <a:r>
              <a:rPr lang="en-US" b="0" dirty="0"/>
              <a:t> </a:t>
            </a:r>
            <a:r>
              <a:rPr lang="en-US" b="0" dirty="0" err="1"/>
              <a:t>bài</a:t>
            </a:r>
            <a:r>
              <a:rPr lang="en-US" b="0" dirty="0"/>
              <a:t> online 6</a:t>
            </a:r>
            <a:endParaRPr lang="vi-VN" b="0" dirty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 err="1"/>
              <a:t>Trình</a:t>
            </a:r>
            <a:r>
              <a:rPr lang="en-US" b="0" dirty="0"/>
              <a:t> </a:t>
            </a:r>
            <a:r>
              <a:rPr lang="en-US" b="0" dirty="0" err="1"/>
              <a:t>bày</a:t>
            </a:r>
            <a:r>
              <a:rPr lang="en-US" b="0" dirty="0"/>
              <a:t> </a:t>
            </a:r>
            <a:r>
              <a:rPr lang="en-US" b="0" dirty="0" err="1"/>
              <a:t>chuyên</a:t>
            </a:r>
            <a:r>
              <a:rPr lang="en-US" b="0" dirty="0"/>
              <a:t> </a:t>
            </a:r>
            <a:r>
              <a:rPr lang="en-US" b="0" dirty="0" err="1"/>
              <a:t>đề</a:t>
            </a:r>
            <a:endParaRPr lang="en-US" b="0" dirty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/>
              <a:t>G</a:t>
            </a:r>
            <a:r>
              <a:rPr lang="vi-VN" b="0" dirty="0"/>
              <a:t>iới thiệu bài học online </a:t>
            </a:r>
            <a:r>
              <a:rPr lang="en-US" b="0" dirty="0"/>
              <a:t>7</a:t>
            </a:r>
            <a:endParaRPr lang="vi-VN" b="0" dirty="0"/>
          </a:p>
        </p:txBody>
      </p:sp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3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9" name="Pentagon 8"/>
          <p:cNvSpPr/>
          <p:nvPr/>
        </p:nvSpPr>
        <p:spPr>
          <a:xfrm>
            <a:off x="685800" y="762000"/>
            <a:ext cx="5791200" cy="8128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90630" y="863958"/>
            <a:ext cx="5329170" cy="609600"/>
          </a:xfrm>
        </p:spPr>
        <p:txBody>
          <a:bodyPr>
            <a:normAutofit/>
          </a:bodyPr>
          <a:lstStyle/>
          <a:p>
            <a:pPr algn="l"/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Nội</a:t>
            </a:r>
            <a:r>
              <a:rPr lang="en-US" sz="32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dung </a:t>
            </a:r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32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endParaRPr lang="en-US" sz="32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64638946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4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447800"/>
            <a:ext cx="6718738" cy="1066800"/>
          </a:xfrm>
        </p:spPr>
        <p:txBody>
          <a:bodyPr>
            <a:noAutofit/>
          </a:bodyPr>
          <a:lstStyle/>
          <a:p>
            <a:pPr algn="l"/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Review </a:t>
            </a:r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online</a:t>
            </a:r>
            <a:endParaRPr lang="en-US" sz="44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334339651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logo &amp;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hiệu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8611726" cy="5740400"/>
          </a:xfrm>
        </p:spPr>
        <p:txBody>
          <a:bodyPr/>
          <a:lstStyle/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vi-VN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Tên thương hiệu</a:t>
            </a: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vi-VN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Logo nguyên bản</a:t>
            </a: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vi-VN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Logo âm bản</a:t>
            </a: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vi-VN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Logo ngang</a:t>
            </a: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vi-VN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Logo dọc</a:t>
            </a:r>
          </a:p>
        </p:txBody>
      </p:sp>
    </p:spTree>
    <p:extLst>
      <p:ext uri="{BB962C8B-B14F-4D97-AF65-F5344CB8AC3E}">
        <p14:creationId xmlns:p14="http://schemas.microsoft.com/office/powerpoint/2010/main" val="992856257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logo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4401676" cy="35306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Màu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sắc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Loại</a:t>
            </a:r>
            <a:r>
              <a:rPr lang="en-US" dirty="0">
                <a:solidFill>
                  <a:schemeClr val="tx1"/>
                </a:solidFill>
              </a:rPr>
              <a:t> logo</a:t>
            </a:r>
          </a:p>
          <a:p>
            <a:r>
              <a:rPr lang="en-US" dirty="0" err="1">
                <a:solidFill>
                  <a:schemeClr val="tx1"/>
                </a:solidFill>
              </a:rPr>
              <a:t>Vị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trí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xuất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hiện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trên</a:t>
            </a:r>
            <a:r>
              <a:rPr lang="en-US" dirty="0">
                <a:solidFill>
                  <a:schemeClr val="tx1"/>
                </a:solidFill>
              </a:rPr>
              <a:t> web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200" y="3107264"/>
            <a:ext cx="4534783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006450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banner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3868276" cy="5740400"/>
          </a:xfrm>
        </p:spPr>
        <p:txBody>
          <a:bodyPr/>
          <a:lstStyle/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Banner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tĩnh</a:t>
            </a:r>
            <a:endParaRPr lang="en-US" dirty="0">
              <a:solidFill>
                <a:schemeClr val="dk1"/>
              </a:solidFill>
              <a:latin typeface="Calibri" panose="020F0502020204030204" pitchFamily="34" charset="0"/>
              <a:ea typeface="Quattrocento Sans" panose="020B0502050000020003"/>
              <a:cs typeface="Calibri" panose="020F0502020204030204" pitchFamily="34" charset="0"/>
              <a:sym typeface="Quattrocento Sans" panose="020B0502050000020003"/>
            </a:endParaRP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Banner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động</a:t>
            </a:r>
            <a:endParaRPr lang="en-US" dirty="0">
              <a:solidFill>
                <a:schemeClr val="dk1"/>
              </a:solidFill>
              <a:latin typeface="Calibri" panose="020F0502020204030204" pitchFamily="34" charset="0"/>
              <a:ea typeface="Quattrocento Sans" panose="020B0502050000020003"/>
              <a:cs typeface="Calibri" panose="020F0502020204030204" pitchFamily="34" charset="0"/>
              <a:sym typeface="Quattrocento Sans" panose="020B0502050000020003"/>
            </a:endParaRP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Video</a:t>
            </a: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Banner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trang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chủ</a:t>
            </a:r>
            <a:endParaRPr lang="en-US" dirty="0">
              <a:solidFill>
                <a:schemeClr val="dk1"/>
              </a:solidFill>
              <a:latin typeface="Calibri" panose="020F0502020204030204" pitchFamily="34" charset="0"/>
              <a:ea typeface="Quattrocento Sans" panose="020B0502050000020003"/>
              <a:cs typeface="Calibri" panose="020F0502020204030204" pitchFamily="34" charset="0"/>
              <a:sym typeface="Quattrocento Sans" panose="020B0502050000020003"/>
            </a:endParaRPr>
          </a:p>
          <a:p>
            <a:pPr marL="457200" lvl="0" indent="-457200">
              <a:lnSpc>
                <a:spcPct val="130000"/>
              </a:lnSpc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Banner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trang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con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639" y="1143000"/>
            <a:ext cx="5115611" cy="1447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844338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8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524000"/>
            <a:ext cx="6642538" cy="914400"/>
          </a:xfrm>
        </p:spPr>
        <p:txBody>
          <a:bodyPr>
            <a:noAutofit/>
          </a:bodyPr>
          <a:lstStyle/>
          <a:p>
            <a:pPr algn="l"/>
            <a:r>
              <a:rPr lang="en-US" sz="40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Thảo</a:t>
            </a:r>
            <a:r>
              <a:rPr lang="en-US" sz="40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0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luận</a:t>
            </a:r>
            <a:endParaRPr lang="en-US" sz="40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406827240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1</a:t>
            </a:r>
          </a:p>
        </p:txBody>
      </p:sp>
      <p:sp>
        <p:nvSpPr>
          <p:cNvPr id="14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8611726" cy="2997200"/>
          </a:xfrm>
        </p:spPr>
        <p:txBody>
          <a:bodyPr/>
          <a:lstStyle/>
          <a:p>
            <a:pPr marL="457200" lvl="0" indent="-457200"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Khi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kế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website,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khách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hàng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sẽ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nhận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diện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qua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yếu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nào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?</a:t>
            </a:r>
          </a:p>
          <a:p>
            <a:pPr marL="457200" lvl="0" indent="-457200"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Phân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tích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và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chỉ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ra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các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yếu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tố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chứng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mình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thương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hiệu</a:t>
            </a:r>
            <a:endParaRPr lang="en-US" dirty="0">
              <a:solidFill>
                <a:schemeClr val="dk1"/>
              </a:solidFill>
              <a:latin typeface="Calibri" panose="020F0502020204030204" pitchFamily="34" charset="0"/>
              <a:ea typeface="Quattrocento Sans" panose="020B0502050000020003"/>
              <a:cs typeface="Calibri" panose="020F0502020204030204" pitchFamily="34" charset="0"/>
              <a:sym typeface="Quattrocento Sans" panose="020B0502050000020003"/>
            </a:endParaRPr>
          </a:p>
          <a:p>
            <a:pPr marL="457200" lvl="0" indent="-457200">
              <a:spcBef>
                <a:spcPts val="0"/>
              </a:spcBef>
              <a:buClr>
                <a:schemeClr val="accent1"/>
              </a:buClr>
              <a:buSzPts val="2800"/>
              <a:buFontTx/>
              <a:buChar char="-"/>
            </a:pP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Ví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dụ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: FPT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với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màu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cam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là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màu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thương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hiệu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,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thể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hiện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qua: banner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kế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tone cam, background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tiêu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đề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tone cam,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tiêu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đề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chữ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màu</a:t>
            </a: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Quattrocento Sans" panose="020B0502050000020003"/>
                <a:cs typeface="Calibri" panose="020F0502020204030204" pitchFamily="34" charset="0"/>
                <a:sym typeface="Quattrocento Sans" panose="020B0502050000020003"/>
              </a:rPr>
              <a:t> cam, …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7600"/>
            <a:ext cx="6930201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88353"/>
      </p:ext>
    </p:extLst>
  </p:cSld>
  <p:clrMapOvr>
    <a:masterClrMapping/>
  </p:clrMapOvr>
  <p:transition spd="slow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XSS_ORIGINAL" val="10,Group 9,646,Slide391"/>
  <p:tag name="PPTXSS_SETTINGS" val="0,0,0,0,0,3,True,True"/>
  <p:tag name="PTXSS_ORIGID" val="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XSS_ORIGINAL" val="10,Group 9,646,Slide391"/>
  <p:tag name="PPTXSS_SETTINGS" val="0,0,0,0,0,3,True,True"/>
  <p:tag name="PTXSS_ORIGID" val="11"/>
</p:tagLst>
</file>

<file path=ppt/theme/theme1.xml><?xml version="1.0" encoding="utf-8"?>
<a:theme xmlns:a="http://schemas.openxmlformats.org/drawingml/2006/main" name="Custom Design">
  <a:themeElements>
    <a:clrScheme name="Custom 14">
      <a:dk1>
        <a:sysClr val="windowText" lastClr="000000"/>
      </a:dk1>
      <a:lt1>
        <a:sysClr val="window" lastClr="FFFFFF"/>
      </a:lt1>
      <a:dk2>
        <a:srgbClr val="FF6400"/>
      </a:dk2>
      <a:lt2>
        <a:srgbClr val="50B946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Custom 14">
      <a:dk1>
        <a:sysClr val="windowText" lastClr="000000"/>
      </a:dk1>
      <a:lt1>
        <a:sysClr val="window" lastClr="FFFFFF"/>
      </a:lt1>
      <a:dk2>
        <a:srgbClr val="FF6400"/>
      </a:dk2>
      <a:lt2>
        <a:srgbClr val="50B946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15906</TotalTime>
  <Words>432</Words>
  <Application>Microsoft Macintosh PowerPoint</Application>
  <PresentationFormat>On-screen Show (4:3)</PresentationFormat>
  <Paragraphs>88</Paragraphs>
  <Slides>18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Roboto Lt</vt:lpstr>
      <vt:lpstr>Arial</vt:lpstr>
      <vt:lpstr>Calibri</vt:lpstr>
      <vt:lpstr>Courier New</vt:lpstr>
      <vt:lpstr>Noto Sans Symbols</vt:lpstr>
      <vt:lpstr>Quattrocento Sans</vt:lpstr>
      <vt:lpstr>Roboto</vt:lpstr>
      <vt:lpstr>Segoe UI</vt:lpstr>
      <vt:lpstr>Wingdings</vt:lpstr>
      <vt:lpstr>Custom Design</vt:lpstr>
      <vt:lpstr>1_Custom Design</vt:lpstr>
      <vt:lpstr>Logo và Banner</vt:lpstr>
      <vt:lpstr>PowerPoint Presentation</vt:lpstr>
      <vt:lpstr>Nội dung bài học</vt:lpstr>
      <vt:lpstr>Review bài online</vt:lpstr>
      <vt:lpstr>logo &amp; thương hiệu</vt:lpstr>
      <vt:lpstr>Các phiên bản logo</vt:lpstr>
      <vt:lpstr>banner</vt:lpstr>
      <vt:lpstr>Thảo luận</vt:lpstr>
      <vt:lpstr>Thảo luận 1</vt:lpstr>
      <vt:lpstr>Thảo luận 2</vt:lpstr>
      <vt:lpstr>Thảo luận 2</vt:lpstr>
      <vt:lpstr>Chuyên đề</vt:lpstr>
      <vt:lpstr>Chia nhóm thuyết trình</vt:lpstr>
      <vt:lpstr>Bài học online 7</vt:lpstr>
      <vt:lpstr>Tính thiết kế </vt:lpstr>
      <vt:lpstr>Thiết kế website</vt:lpstr>
      <vt:lpstr>Tóm tắt bài học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 Học Văn Phòng</dc:title>
  <dc:creator>Hans</dc:creator>
  <cp:lastModifiedBy>Tram Ta</cp:lastModifiedBy>
  <cp:revision>2343</cp:revision>
  <dcterms:created xsi:type="dcterms:W3CDTF">2013-04-23T08:05:33Z</dcterms:created>
  <dcterms:modified xsi:type="dcterms:W3CDTF">2023-04-20T03:05:26Z</dcterms:modified>
</cp:coreProperties>
</file>